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308" r:id="rId2"/>
    <p:sldId id="256" r:id="rId3"/>
    <p:sldId id="276" r:id="rId4"/>
    <p:sldId id="2228" r:id="rId5"/>
    <p:sldId id="2311" r:id="rId6"/>
    <p:sldId id="2307" r:id="rId7"/>
    <p:sldId id="2312" r:id="rId8"/>
    <p:sldId id="2309" r:id="rId9"/>
    <p:sldId id="258" r:id="rId10"/>
    <p:sldId id="257" r:id="rId11"/>
    <p:sldId id="2310" r:id="rId1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CB8"/>
    <a:srgbClr val="F1F1F1"/>
    <a:srgbClr val="F1F0F2"/>
    <a:srgbClr val="000E36"/>
    <a:srgbClr val="FA484D"/>
    <a:srgbClr val="000000"/>
    <a:srgbClr val="817E9A"/>
    <a:srgbClr val="583F52"/>
    <a:srgbClr val="4AEDDE"/>
    <a:srgbClr val="3B1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3908" autoAdjust="0"/>
  </p:normalViewPr>
  <p:slideViewPr>
    <p:cSldViewPr snapToGrid="0" snapToObjects="1">
      <p:cViewPr varScale="1">
        <p:scale>
          <a:sx n="54" d="100"/>
          <a:sy n="54" d="100"/>
        </p:scale>
        <p:origin x="816" y="22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86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81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2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779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7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5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2bbd71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2bbd71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5c2bbd718f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5156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2bbd71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c2bbd71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" name="Google Shape;58;g5c2bbd718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105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2"/>
            <a:ext cx="11324728" cy="13716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6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CEF5-495A-5446-8F44-51613E5CF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EAB26-AB5F-3244-B473-B5996A408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7716-570E-6046-97A0-A2F9389FB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FFDC-6CCA-1644-B779-62B1491BA4CD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88C00-8321-974A-96EC-11D0B9F1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73F2C-D3E6-0746-B470-E5AA3237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F54AF-7B97-C14F-BBE0-5B7E301AA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9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26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1_Big pictur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-9015" y="0"/>
            <a:ext cx="24386667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D8D8D8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D8D8D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553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81" r:id="rId2"/>
    <p:sldLayoutId id="2147483982" r:id="rId3"/>
    <p:sldLayoutId id="2147484006" r:id="rId4"/>
    <p:sldLayoutId id="2147484119" r:id="rId5"/>
    <p:sldLayoutId id="2147484124" r:id="rId6"/>
    <p:sldLayoutId id="2147484125" r:id="rId7"/>
    <p:sldLayoutId id="2147484126" r:id="rId8"/>
    <p:sldLayoutId id="2147484127" r:id="rId9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jpeg"/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25.jpeg"/><Relationship Id="rId5" Type="http://schemas.openxmlformats.org/officeDocument/2006/relationships/image" Target="../media/image21.png"/><Relationship Id="rId10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39723" y="8791361"/>
            <a:ext cx="22698201" cy="2141612"/>
          </a:xfrm>
          <a:prstGeom prst="rect">
            <a:avLst/>
          </a:prstGeom>
          <a:noFill/>
        </p:spPr>
        <p:txBody>
          <a:bodyPr wrap="none" lIns="365760" tIns="0" rIns="0" bIns="0" rtlCol="0">
            <a:spAutoFit/>
          </a:bodyPr>
          <a:lstStyle/>
          <a:p>
            <a:pPr algn="ctr">
              <a:lnSpc>
                <a:spcPts val="16700"/>
              </a:lnSpc>
            </a:pPr>
            <a:r>
              <a:rPr lang="en-US" sz="15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Web</a:t>
            </a:r>
            <a:r>
              <a:rPr lang="en-US" sz="155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Server and </a:t>
            </a:r>
            <a:r>
              <a:rPr lang="en-US" sz="155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DNS</a:t>
            </a:r>
            <a:r>
              <a:rPr lang="en-US" sz="155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en-US" sz="155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6D89F-405C-6141-AEA1-D8607DD3C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349" y="2061133"/>
            <a:ext cx="10498951" cy="598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>
        <p15:prstTrans prst="curtains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/>
        </p:nvSpPr>
        <p:spPr>
          <a:xfrm>
            <a:off x="18519275" y="12219288"/>
            <a:ext cx="4323000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Root DNS is checked</a:t>
            </a:r>
            <a:endParaRPr sz="3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965367" y="12255995"/>
            <a:ext cx="5574541" cy="10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Receives IP Address and browsers open that address</a:t>
            </a:r>
            <a:endParaRPr sz="3000" b="1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4" name="Google Shape;74;p10"/>
          <p:cNvCxnSpPr>
            <a:cxnSpLocks/>
          </p:cNvCxnSpPr>
          <p:nvPr/>
        </p:nvCxnSpPr>
        <p:spPr>
          <a:xfrm>
            <a:off x="20122379" y="4616475"/>
            <a:ext cx="0" cy="53476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0"/>
          <p:cNvCxnSpPr>
            <a:cxnSpLocks/>
          </p:cNvCxnSpPr>
          <p:nvPr/>
        </p:nvCxnSpPr>
        <p:spPr>
          <a:xfrm>
            <a:off x="4620126" y="10976940"/>
            <a:ext cx="1480129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83E0B04-0C55-E245-8868-26B9C52EA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681" y="8974535"/>
            <a:ext cx="2622488" cy="3144240"/>
          </a:xfrm>
          <a:prstGeom prst="rect">
            <a:avLst/>
          </a:prstGeom>
        </p:spPr>
      </p:pic>
      <p:pic>
        <p:nvPicPr>
          <p:cNvPr id="70" name="Google Shape;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175" y="9581250"/>
            <a:ext cx="2876550" cy="253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3BD1CB-9437-A647-A873-6253C032DD0E}"/>
              </a:ext>
            </a:extLst>
          </p:cNvPr>
          <p:cNvGrpSpPr/>
          <p:nvPr/>
        </p:nvGrpSpPr>
        <p:grpSpPr>
          <a:xfrm>
            <a:off x="2318175" y="3205928"/>
            <a:ext cx="21262695" cy="4118938"/>
            <a:chOff x="2318175" y="2739060"/>
            <a:chExt cx="21262695" cy="4118938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8175" y="3349650"/>
              <a:ext cx="2876550" cy="253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 txBox="1"/>
            <p:nvPr/>
          </p:nvSpPr>
          <p:spPr>
            <a:xfrm>
              <a:off x="2318175" y="6052031"/>
              <a:ext cx="3202180" cy="805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 user requests</a:t>
              </a:r>
              <a:endParaRPr sz="3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7" name="Google Shape;67;p10"/>
            <p:cNvSpPr txBox="1"/>
            <p:nvPr/>
          </p:nvSpPr>
          <p:spPr>
            <a:xfrm>
              <a:off x="9019300" y="6084150"/>
              <a:ext cx="3468900" cy="773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Local DNS is checked</a:t>
              </a:r>
              <a:endParaRPr sz="3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8" name="Google Shape;68;p10"/>
            <p:cNvSpPr txBox="1"/>
            <p:nvPr/>
          </p:nvSpPr>
          <p:spPr>
            <a:xfrm>
              <a:off x="20378670" y="6068090"/>
              <a:ext cx="3202200" cy="773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>
                  <a:solidFill>
                    <a:schemeClr val="accent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ISP DNS is checked</a:t>
              </a:r>
              <a:endParaRPr sz="3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72" name="Google Shape;72;p10"/>
            <p:cNvCxnSpPr>
              <a:cxnSpLocks/>
              <a:stCxn id="61" idx="3"/>
            </p:cNvCxnSpPr>
            <p:nvPr/>
          </p:nvCxnSpPr>
          <p:spPr>
            <a:xfrm>
              <a:off x="5194725" y="4616475"/>
              <a:ext cx="519344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0"/>
            <p:cNvCxnSpPr>
              <a:cxnSpLocks/>
            </p:cNvCxnSpPr>
            <p:nvPr/>
          </p:nvCxnSpPr>
          <p:spPr>
            <a:xfrm>
              <a:off x="12488200" y="4616475"/>
              <a:ext cx="763217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BED151-5FE1-8846-932B-DB1C20E1E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4305" y="2739060"/>
              <a:ext cx="2622488" cy="31442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2668C7-637B-3743-B3A2-4CF8B6D42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1422" y="2739060"/>
              <a:ext cx="2622488" cy="3144240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9B867AD1-7D4E-0942-A197-9FD785DB44DA}"/>
                </a:ext>
              </a:extLst>
            </p:cNvPr>
            <p:cNvSpPr/>
            <p:nvPr/>
          </p:nvSpPr>
          <p:spPr>
            <a:xfrm>
              <a:off x="6063916" y="3729789"/>
              <a:ext cx="2955384" cy="3850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F1B423AB-3A1F-3E45-A2D2-D28DA70CE1A0}"/>
                </a:ext>
              </a:extLst>
            </p:cNvPr>
            <p:cNvSpPr/>
            <p:nvPr/>
          </p:nvSpPr>
          <p:spPr>
            <a:xfrm>
              <a:off x="14276237" y="3695704"/>
              <a:ext cx="2955384" cy="3850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4D345DC-A4C8-3C42-8DAD-71A8149133BF}"/>
              </a:ext>
            </a:extLst>
          </p:cNvPr>
          <p:cNvSpPr/>
          <p:nvPr/>
        </p:nvSpPr>
        <p:spPr>
          <a:xfrm rot="5400000">
            <a:off x="18532636" y="7457067"/>
            <a:ext cx="1777571" cy="444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E0820BCB-DBF6-A441-999A-BDFB0F6F62E0}"/>
              </a:ext>
            </a:extLst>
          </p:cNvPr>
          <p:cNvSpPr/>
          <p:nvPr/>
        </p:nvSpPr>
        <p:spPr>
          <a:xfrm rot="10800000">
            <a:off x="9575583" y="10070303"/>
            <a:ext cx="5226484" cy="439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Google Shape;65;p10">
            <a:extLst>
              <a:ext uri="{FF2B5EF4-FFF2-40B4-BE49-F238E27FC236}">
                <a16:creationId xmlns:a16="http://schemas.microsoft.com/office/drawing/2014/main" id="{05841F11-E698-7C48-9296-609D9A46B840}"/>
              </a:ext>
            </a:extLst>
          </p:cNvPr>
          <p:cNvSpPr txBox="1"/>
          <p:nvPr/>
        </p:nvSpPr>
        <p:spPr>
          <a:xfrm>
            <a:off x="0" y="885406"/>
            <a:ext cx="2437765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spc="200" dirty="0">
                <a:solidFill>
                  <a:schemeClr val="tx2"/>
                </a:solidFill>
                <a:latin typeface="Montserrat" charset="0"/>
              </a:rPr>
              <a:t>How DNS Server Works?</a:t>
            </a:r>
            <a:endParaRPr sz="8000" b="1" spc="200" dirty="0">
              <a:solidFill>
                <a:schemeClr val="tx2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0080" y="4962292"/>
            <a:ext cx="3568390" cy="3568390"/>
          </a:xfrm>
        </p:spPr>
      </p:pic>
      <p:pic>
        <p:nvPicPr>
          <p:cNvPr id="17" name="Picture Placeholder 16"/>
          <p:cNvPicPr>
            <a:picLocks noGrp="1" noChangeAspect="1"/>
          </p:cNvPicPr>
          <p:nvPr>
            <p:ph type="pic" sz="quarter" idx="3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69454" y="8865220"/>
            <a:ext cx="3568390" cy="3568390"/>
          </a:xfrm>
          <a:solidFill>
            <a:srgbClr val="F1F1F1"/>
          </a:solidFill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59380" y="1056721"/>
            <a:ext cx="3568390" cy="3573676"/>
          </a:xfrm>
          <a:solidFill>
            <a:srgbClr val="F1F1F1"/>
          </a:solidFill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3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7996" y="1070517"/>
            <a:ext cx="3554665" cy="3590693"/>
          </a:xfrm>
          <a:solidFill>
            <a:srgbClr val="F1F1F1"/>
          </a:solidFill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3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08" y="9017953"/>
            <a:ext cx="3568390" cy="3262924"/>
          </a:xfrm>
          <a:ln>
            <a:solidFill>
              <a:schemeClr val="bg1"/>
            </a:solidFill>
          </a:ln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3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9882" y="1081668"/>
            <a:ext cx="3568390" cy="3568390"/>
          </a:xfrm>
          <a:solidFill>
            <a:srgbClr val="F1F1F1"/>
          </a:solidFill>
        </p:spPr>
      </p:pic>
      <p:sp>
        <p:nvSpPr>
          <p:cNvPr id="27" name="TextBox 26"/>
          <p:cNvSpPr txBox="1"/>
          <p:nvPr/>
        </p:nvSpPr>
        <p:spPr>
          <a:xfrm>
            <a:off x="8790048" y="6527970"/>
            <a:ext cx="7500709" cy="110023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9600" b="1" spc="1000" dirty="0">
                <a:solidFill>
                  <a:schemeClr val="tx2"/>
                </a:solidFill>
                <a:latin typeface="Montserrat" charset="0"/>
              </a:rPr>
              <a:t>THANK YOU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6AB3A58-83DC-4123-B534-CF9CEC7EA7B4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12701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4FE96DA-7A25-462B-A1E1-131F171B754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3" r="16873"/>
          <a:stretch>
            <a:fillRect/>
          </a:stretch>
        </p:blipFill>
        <p:spPr>
          <a:xfrm>
            <a:off x="2649882" y="8854069"/>
            <a:ext cx="3568390" cy="3590693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DCDDDE10-8A20-41B7-B8A7-80634D15E7B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r="309"/>
          <a:stretch>
            <a:fillRect/>
          </a:stretch>
        </p:blipFill>
        <p:spPr>
          <a:solidFill>
            <a:srgbClr val="F1F1F1"/>
          </a:solidFill>
          <a:ln>
            <a:solidFill>
              <a:schemeClr val="bg1"/>
            </a:solidFill>
          </a:ln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E29CA472-25FB-4533-BEAE-23D0EAB855ED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9" r="9689"/>
          <a:stretch>
            <a:fillRect/>
          </a:stretch>
        </p:blipFill>
        <p:spPr>
          <a:xfrm>
            <a:off x="6530508" y="1070517"/>
            <a:ext cx="3568390" cy="3590693"/>
          </a:xfrm>
        </p:spPr>
      </p:pic>
      <p:pic>
        <p:nvPicPr>
          <p:cNvPr id="16" name="Picture Placeholder 20">
            <a:extLst>
              <a:ext uri="{FF2B5EF4-FFF2-40B4-BE49-F238E27FC236}">
                <a16:creationId xmlns:a16="http://schemas.microsoft.com/office/drawing/2014/main" id="{68CA241E-64FF-9C40-8E7D-DDE25E32B2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817" r="25817"/>
          <a:stretch>
            <a:fillRect/>
          </a:stretch>
        </p:blipFill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438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FFDB2-A008-F74A-892E-2D55D6750001}"/>
              </a:ext>
            </a:extLst>
          </p:cNvPr>
          <p:cNvSpPr txBox="1">
            <a:spLocks/>
          </p:cNvSpPr>
          <p:nvPr/>
        </p:nvSpPr>
        <p:spPr>
          <a:xfrm>
            <a:off x="670384" y="912963"/>
            <a:ext cx="8978438" cy="1415403"/>
          </a:xfrm>
          <a:prstGeom prst="rect">
            <a:avLst/>
          </a:prstGeom>
          <a:solidFill>
            <a:schemeClr val="bg1"/>
          </a:solidFill>
        </p:spPr>
        <p:txBody>
          <a:bodyPr vert="horz" lIns="182832" tIns="91416" rIns="182832" bIns="91416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997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Meet the Team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53777-EE18-D14E-8F72-0FD4D3F9F8AF}"/>
              </a:ext>
            </a:extLst>
          </p:cNvPr>
          <p:cNvGrpSpPr/>
          <p:nvPr/>
        </p:nvGrpSpPr>
        <p:grpSpPr>
          <a:xfrm>
            <a:off x="4054613" y="3394922"/>
            <a:ext cx="6459072" cy="6160125"/>
            <a:chOff x="1212650" y="3777938"/>
            <a:chExt cx="6459072" cy="61601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935E57D-B987-7F4C-8644-315353F09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22" t="9649" r="14197" b="17272"/>
            <a:stretch/>
          </p:blipFill>
          <p:spPr>
            <a:xfrm>
              <a:off x="2152834" y="4813140"/>
              <a:ext cx="5309812" cy="5054038"/>
            </a:xfrm>
            <a:prstGeom prst="ellipse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4DC0C18-657A-A943-8867-B71DA920DC53}"/>
                </a:ext>
              </a:extLst>
            </p:cNvPr>
            <p:cNvGrpSpPr/>
            <p:nvPr/>
          </p:nvGrpSpPr>
          <p:grpSpPr>
            <a:xfrm>
              <a:off x="1212650" y="3777938"/>
              <a:ext cx="6459072" cy="6160125"/>
              <a:chOff x="3041649" y="2292351"/>
              <a:chExt cx="5139980" cy="49020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C4766D3-3E64-FD46-93DB-5472DDE9D2F2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0" name="Freeform 38">
                  <a:extLst>
                    <a:ext uri="{FF2B5EF4-FFF2-40B4-BE49-F238E27FC236}">
                      <a16:creationId xmlns:a16="http://schemas.microsoft.com/office/drawing/2014/main" id="{967040C9-B124-FE41-AABC-9E52C291045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11" name="Freeform 67">
                  <a:extLst>
                    <a:ext uri="{FF2B5EF4-FFF2-40B4-BE49-F238E27FC236}">
                      <a16:creationId xmlns:a16="http://schemas.microsoft.com/office/drawing/2014/main" id="{F544D871-ECE1-6F40-9E9D-9625C8806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12" name="Freeform 70">
                  <a:extLst>
                    <a:ext uri="{FF2B5EF4-FFF2-40B4-BE49-F238E27FC236}">
                      <a16:creationId xmlns:a16="http://schemas.microsoft.com/office/drawing/2014/main" id="{33D34D86-8762-5047-861A-EBF6A1278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13" name="Freeform: Shape 164">
                  <a:extLst>
                    <a:ext uri="{FF2B5EF4-FFF2-40B4-BE49-F238E27FC236}">
                      <a16:creationId xmlns:a16="http://schemas.microsoft.com/office/drawing/2014/main" id="{15A91C10-2A34-BA41-AFF4-7CD30BC52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14" name="Freeform 162">
                  <a:extLst>
                    <a:ext uri="{FF2B5EF4-FFF2-40B4-BE49-F238E27FC236}">
                      <a16:creationId xmlns:a16="http://schemas.microsoft.com/office/drawing/2014/main" id="{4465D23C-C929-7A4F-95B3-335DDD1F97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15" name="Freeform 164">
                  <a:extLst>
                    <a:ext uri="{FF2B5EF4-FFF2-40B4-BE49-F238E27FC236}">
                      <a16:creationId xmlns:a16="http://schemas.microsoft.com/office/drawing/2014/main" id="{988CAE84-A049-384C-AC07-4AEEFC37B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</p:grpSp>
          <p:sp>
            <p:nvSpPr>
              <p:cNvPr id="9" name="Freeform: Shape 163">
                <a:extLst>
                  <a:ext uri="{FF2B5EF4-FFF2-40B4-BE49-F238E27FC236}">
                    <a16:creationId xmlns:a16="http://schemas.microsoft.com/office/drawing/2014/main" id="{9657DAD2-3A62-684F-82CA-0D8FF4BAE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20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7198" dirty="0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AA835D-B521-3442-850B-2EB575B8E13E}"/>
              </a:ext>
            </a:extLst>
          </p:cNvPr>
          <p:cNvGrpSpPr/>
          <p:nvPr/>
        </p:nvGrpSpPr>
        <p:grpSpPr>
          <a:xfrm>
            <a:off x="13798116" y="3146917"/>
            <a:ext cx="6893834" cy="6597683"/>
            <a:chOff x="16271166" y="3777938"/>
            <a:chExt cx="6459072" cy="61601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34D0FB-5C3D-884F-8E16-27F122C88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9" t="-853" r="12361" b="9963"/>
            <a:stretch/>
          </p:blipFill>
          <p:spPr>
            <a:xfrm>
              <a:off x="16969716" y="4738962"/>
              <a:ext cx="5433290" cy="5158599"/>
            </a:xfrm>
            <a:prstGeom prst="ellipse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E789792-7513-0449-927C-44CCD8B899D1}"/>
                </a:ext>
              </a:extLst>
            </p:cNvPr>
            <p:cNvGrpSpPr/>
            <p:nvPr/>
          </p:nvGrpSpPr>
          <p:grpSpPr>
            <a:xfrm>
              <a:off x="16271166" y="3777938"/>
              <a:ext cx="6459072" cy="6160125"/>
              <a:chOff x="3041649" y="2292351"/>
              <a:chExt cx="5139979" cy="4902085"/>
            </a:xfrm>
            <a:solidFill>
              <a:schemeClr val="accent4">
                <a:lumMod val="60000"/>
                <a:lumOff val="40000"/>
              </a:schemeClr>
            </a:solidFill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A524C3-DF5D-5A4D-BDEB-0301D0A6E36D}"/>
                  </a:ext>
                </a:extLst>
              </p:cNvPr>
              <p:cNvGrpSpPr/>
              <p:nvPr/>
            </p:nvGrpSpPr>
            <p:grpSpPr>
              <a:xfrm>
                <a:off x="3041649" y="2292351"/>
                <a:ext cx="5123177" cy="4902085"/>
                <a:chOff x="3041649" y="2292351"/>
                <a:chExt cx="5123177" cy="4902085"/>
              </a:xfrm>
              <a:grpFill/>
            </p:grpSpPr>
            <p:sp>
              <p:nvSpPr>
                <p:cNvPr id="32" name="Freeform 38">
                  <a:extLst>
                    <a:ext uri="{FF2B5EF4-FFF2-40B4-BE49-F238E27FC236}">
                      <a16:creationId xmlns:a16="http://schemas.microsoft.com/office/drawing/2014/main" id="{901CD430-19D3-7E4E-AE06-A50EE9B736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0859" y="2826013"/>
                  <a:ext cx="4046144" cy="4050997"/>
                </a:xfrm>
                <a:custGeom>
                  <a:avLst/>
                  <a:gdLst>
                    <a:gd name="T0" fmla="*/ 1291 w 2582"/>
                    <a:gd name="T1" fmla="*/ 84 h 2583"/>
                    <a:gd name="T2" fmla="*/ 83 w 2582"/>
                    <a:gd name="T3" fmla="*/ 1291 h 2583"/>
                    <a:gd name="T4" fmla="*/ 1291 w 2582"/>
                    <a:gd name="T5" fmla="*/ 2499 h 2583"/>
                    <a:gd name="T6" fmla="*/ 2499 w 2582"/>
                    <a:gd name="T7" fmla="*/ 1291 h 2583"/>
                    <a:gd name="T8" fmla="*/ 1291 w 2582"/>
                    <a:gd name="T9" fmla="*/ 84 h 2583"/>
                    <a:gd name="T10" fmla="*/ 1291 w 2582"/>
                    <a:gd name="T11" fmla="*/ 2583 h 2583"/>
                    <a:gd name="T12" fmla="*/ 0 w 2582"/>
                    <a:gd name="T13" fmla="*/ 1291 h 2583"/>
                    <a:gd name="T14" fmla="*/ 1291 w 2582"/>
                    <a:gd name="T15" fmla="*/ 0 h 2583"/>
                    <a:gd name="T16" fmla="*/ 2582 w 2582"/>
                    <a:gd name="T17" fmla="*/ 1291 h 2583"/>
                    <a:gd name="T18" fmla="*/ 1291 w 2582"/>
                    <a:gd name="T19" fmla="*/ 2583 h 25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2" h="2583">
                      <a:moveTo>
                        <a:pt x="1291" y="84"/>
                      </a:moveTo>
                      <a:cubicBezTo>
                        <a:pt x="625" y="84"/>
                        <a:pt x="83" y="625"/>
                        <a:pt x="83" y="1291"/>
                      </a:cubicBezTo>
                      <a:cubicBezTo>
                        <a:pt x="83" y="1958"/>
                        <a:pt x="625" y="2499"/>
                        <a:pt x="1291" y="2499"/>
                      </a:cubicBezTo>
                      <a:cubicBezTo>
                        <a:pt x="1957" y="2499"/>
                        <a:pt x="2499" y="1958"/>
                        <a:pt x="2499" y="1291"/>
                      </a:cubicBezTo>
                      <a:cubicBezTo>
                        <a:pt x="2499" y="625"/>
                        <a:pt x="1957" y="84"/>
                        <a:pt x="1291" y="84"/>
                      </a:cubicBezTo>
                      <a:close/>
                      <a:moveTo>
                        <a:pt x="1291" y="2583"/>
                      </a:moveTo>
                      <a:cubicBezTo>
                        <a:pt x="579" y="2583"/>
                        <a:pt x="0" y="2003"/>
                        <a:pt x="0" y="1291"/>
                      </a:cubicBezTo>
                      <a:cubicBezTo>
                        <a:pt x="0" y="579"/>
                        <a:pt x="579" y="0"/>
                        <a:pt x="1291" y="0"/>
                      </a:cubicBezTo>
                      <a:cubicBezTo>
                        <a:pt x="2003" y="0"/>
                        <a:pt x="2582" y="579"/>
                        <a:pt x="2582" y="1291"/>
                      </a:cubicBezTo>
                      <a:cubicBezTo>
                        <a:pt x="2582" y="2003"/>
                        <a:pt x="2003" y="2583"/>
                        <a:pt x="1291" y="25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33" name="Freeform 67">
                  <a:extLst>
                    <a:ext uri="{FF2B5EF4-FFF2-40B4-BE49-F238E27FC236}">
                      <a16:creationId xmlns:a16="http://schemas.microsoft.com/office/drawing/2014/main" id="{5355C41C-FD03-DA43-B76D-EAE4A1FCDC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0562" y="4111661"/>
                  <a:ext cx="4853" cy="14556"/>
                </a:xfrm>
                <a:custGeom>
                  <a:avLst/>
                  <a:gdLst>
                    <a:gd name="T0" fmla="*/ 3 w 3"/>
                    <a:gd name="T1" fmla="*/ 0 h 12"/>
                    <a:gd name="T2" fmla="*/ 0 w 3"/>
                    <a:gd name="T3" fmla="*/ 12 h 12"/>
                    <a:gd name="T4" fmla="*/ 3 w 3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0"/>
                      </a:moveTo>
                      <a:cubicBezTo>
                        <a:pt x="2" y="4"/>
                        <a:pt x="1" y="8"/>
                        <a:pt x="0" y="12"/>
                      </a:cubicBezTo>
                      <a:cubicBezTo>
                        <a:pt x="1" y="7"/>
                        <a:pt x="2" y="3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34" name="Freeform 70">
                  <a:extLst>
                    <a:ext uri="{FF2B5EF4-FFF2-40B4-BE49-F238E27FC236}">
                      <a16:creationId xmlns:a16="http://schemas.microsoft.com/office/drawing/2014/main" id="{0F6CABC9-3A73-0945-9817-2A4519E2B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671" y="4184432"/>
                  <a:ext cx="0" cy="4853"/>
                </a:xfrm>
                <a:custGeom>
                  <a:avLst/>
                  <a:gdLst>
                    <a:gd name="T0" fmla="*/ 0 w 1"/>
                    <a:gd name="T1" fmla="*/ 1 h 5"/>
                    <a:gd name="T2" fmla="*/ 0 w 1"/>
                    <a:gd name="T3" fmla="*/ 5 h 5"/>
                    <a:gd name="T4" fmla="*/ 0 w 1"/>
                    <a:gd name="T5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5">
                      <a:moveTo>
                        <a:pt x="0" y="1"/>
                      </a:move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1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36" name="Freeform 162">
                  <a:extLst>
                    <a:ext uri="{FF2B5EF4-FFF2-40B4-BE49-F238E27FC236}">
                      <a16:creationId xmlns:a16="http://schemas.microsoft.com/office/drawing/2014/main" id="{0113B831-4F9E-7049-8F5B-15FA66F65F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9472" y="2758092"/>
                  <a:ext cx="4725354" cy="4298421"/>
                </a:xfrm>
                <a:custGeom>
                  <a:avLst/>
                  <a:gdLst>
                    <a:gd name="T0" fmla="*/ 710 w 3015"/>
                    <a:gd name="T1" fmla="*/ 2394 h 2742"/>
                    <a:gd name="T2" fmla="*/ 1687 w 3015"/>
                    <a:gd name="T3" fmla="*/ 2580 h 2742"/>
                    <a:gd name="T4" fmla="*/ 951 w 3015"/>
                    <a:gd name="T5" fmla="*/ 2492 h 2742"/>
                    <a:gd name="T6" fmla="*/ 2229 w 3015"/>
                    <a:gd name="T7" fmla="*/ 732 h 2742"/>
                    <a:gd name="T8" fmla="*/ 1520 w 3015"/>
                    <a:gd name="T9" fmla="*/ 381 h 2742"/>
                    <a:gd name="T10" fmla="*/ 1110 w 3015"/>
                    <a:gd name="T11" fmla="*/ 428 h 2742"/>
                    <a:gd name="T12" fmla="*/ 879 w 3015"/>
                    <a:gd name="T13" fmla="*/ 518 h 2742"/>
                    <a:gd name="T14" fmla="*/ 661 w 3015"/>
                    <a:gd name="T15" fmla="*/ 700 h 2742"/>
                    <a:gd name="T16" fmla="*/ 823 w 3015"/>
                    <a:gd name="T17" fmla="*/ 565 h 2742"/>
                    <a:gd name="T18" fmla="*/ 878 w 3015"/>
                    <a:gd name="T19" fmla="*/ 563 h 2742"/>
                    <a:gd name="T20" fmla="*/ 605 w 3015"/>
                    <a:gd name="T21" fmla="*/ 888 h 2742"/>
                    <a:gd name="T22" fmla="*/ 490 w 3015"/>
                    <a:gd name="T23" fmla="*/ 1630 h 2742"/>
                    <a:gd name="T24" fmla="*/ 1048 w 3015"/>
                    <a:gd name="T25" fmla="*/ 2139 h 2742"/>
                    <a:gd name="T26" fmla="*/ 1410 w 3015"/>
                    <a:gd name="T27" fmla="*/ 2150 h 2742"/>
                    <a:gd name="T28" fmla="*/ 1024 w 3015"/>
                    <a:gd name="T29" fmla="*/ 2187 h 2742"/>
                    <a:gd name="T30" fmla="*/ 633 w 3015"/>
                    <a:gd name="T31" fmla="*/ 1983 h 2742"/>
                    <a:gd name="T32" fmla="*/ 364 w 3015"/>
                    <a:gd name="T33" fmla="*/ 1048 h 2742"/>
                    <a:gd name="T34" fmla="*/ 382 w 3015"/>
                    <a:gd name="T35" fmla="*/ 985 h 2742"/>
                    <a:gd name="T36" fmla="*/ 267 w 3015"/>
                    <a:gd name="T37" fmla="*/ 1295 h 2742"/>
                    <a:gd name="T38" fmla="*/ 316 w 3015"/>
                    <a:gd name="T39" fmla="*/ 1547 h 2742"/>
                    <a:gd name="T40" fmla="*/ 360 w 3015"/>
                    <a:gd name="T41" fmla="*/ 1586 h 2742"/>
                    <a:gd name="T42" fmla="*/ 557 w 3015"/>
                    <a:gd name="T43" fmla="*/ 2011 h 2742"/>
                    <a:gd name="T44" fmla="*/ 1547 w 3015"/>
                    <a:gd name="T45" fmla="*/ 2383 h 2742"/>
                    <a:gd name="T46" fmla="*/ 2026 w 3015"/>
                    <a:gd name="T47" fmla="*/ 2179 h 2742"/>
                    <a:gd name="T48" fmla="*/ 2354 w 3015"/>
                    <a:gd name="T49" fmla="*/ 1751 h 2742"/>
                    <a:gd name="T50" fmla="*/ 2382 w 3015"/>
                    <a:gd name="T51" fmla="*/ 1766 h 2742"/>
                    <a:gd name="T52" fmla="*/ 1882 w 3015"/>
                    <a:gd name="T53" fmla="*/ 2429 h 2742"/>
                    <a:gd name="T54" fmla="*/ 1903 w 3015"/>
                    <a:gd name="T55" fmla="*/ 2511 h 2742"/>
                    <a:gd name="T56" fmla="*/ 2560 w 3015"/>
                    <a:gd name="T57" fmla="*/ 1916 h 2742"/>
                    <a:gd name="T58" fmla="*/ 2589 w 3015"/>
                    <a:gd name="T59" fmla="*/ 1886 h 2742"/>
                    <a:gd name="T60" fmla="*/ 2589 w 3015"/>
                    <a:gd name="T61" fmla="*/ 1938 h 2742"/>
                    <a:gd name="T62" fmla="*/ 2366 w 3015"/>
                    <a:gd name="T63" fmla="*/ 2311 h 2742"/>
                    <a:gd name="T64" fmla="*/ 2012 w 3015"/>
                    <a:gd name="T65" fmla="*/ 2590 h 2742"/>
                    <a:gd name="T66" fmla="*/ 1571 w 3015"/>
                    <a:gd name="T67" fmla="*/ 2730 h 2742"/>
                    <a:gd name="T68" fmla="*/ 1454 w 3015"/>
                    <a:gd name="T69" fmla="*/ 2740 h 2742"/>
                    <a:gd name="T70" fmla="*/ 1100 w 3015"/>
                    <a:gd name="T71" fmla="*/ 2708 h 2742"/>
                    <a:gd name="T72" fmla="*/ 301 w 3015"/>
                    <a:gd name="T73" fmla="*/ 2192 h 2742"/>
                    <a:gd name="T74" fmla="*/ 4 w 3015"/>
                    <a:gd name="T75" fmla="*/ 1267 h 2742"/>
                    <a:gd name="T76" fmla="*/ 852 w 3015"/>
                    <a:gd name="T77" fmla="*/ 23 h 2742"/>
                    <a:gd name="T78" fmla="*/ 1002 w 3015"/>
                    <a:gd name="T79" fmla="*/ 25 h 2742"/>
                    <a:gd name="T80" fmla="*/ 356 w 3015"/>
                    <a:gd name="T81" fmla="*/ 587 h 2742"/>
                    <a:gd name="T82" fmla="*/ 253 w 3015"/>
                    <a:gd name="T83" fmla="*/ 1854 h 2742"/>
                    <a:gd name="T84" fmla="*/ 185 w 3015"/>
                    <a:gd name="T85" fmla="*/ 1213 h 2742"/>
                    <a:gd name="T86" fmla="*/ 271 w 3015"/>
                    <a:gd name="T87" fmla="*/ 863 h 2742"/>
                    <a:gd name="T88" fmla="*/ 648 w 3015"/>
                    <a:gd name="T89" fmla="*/ 387 h 2742"/>
                    <a:gd name="T90" fmla="*/ 1424 w 3015"/>
                    <a:gd name="T91" fmla="*/ 117 h 2742"/>
                    <a:gd name="T92" fmla="*/ 2581 w 3015"/>
                    <a:gd name="T93" fmla="*/ 523 h 2742"/>
                    <a:gd name="T94" fmla="*/ 2852 w 3015"/>
                    <a:gd name="T95" fmla="*/ 848 h 2742"/>
                    <a:gd name="T96" fmla="*/ 3010 w 3015"/>
                    <a:gd name="T97" fmla="*/ 1281 h 2742"/>
                    <a:gd name="T98" fmla="*/ 2986 w 3015"/>
                    <a:gd name="T99" fmla="*/ 1353 h 2742"/>
                    <a:gd name="T100" fmla="*/ 2821 w 3015"/>
                    <a:gd name="T101" fmla="*/ 905 h 2742"/>
                    <a:gd name="T102" fmla="*/ 2405 w 3015"/>
                    <a:gd name="T103" fmla="*/ 449 h 2742"/>
                    <a:gd name="T104" fmla="*/ 1858 w 3015"/>
                    <a:gd name="T105" fmla="*/ 216 h 2742"/>
                    <a:gd name="T106" fmla="*/ 708 w 3015"/>
                    <a:gd name="T107" fmla="*/ 453 h 2742"/>
                    <a:gd name="T108" fmla="*/ 371 w 3015"/>
                    <a:gd name="T109" fmla="*/ 849 h 2742"/>
                    <a:gd name="T110" fmla="*/ 623 w 3015"/>
                    <a:gd name="T111" fmla="*/ 590 h 2742"/>
                    <a:gd name="T112" fmla="*/ 1516 w 3015"/>
                    <a:gd name="T113" fmla="*/ 276 h 2742"/>
                    <a:gd name="T114" fmla="*/ 1829 w 3015"/>
                    <a:gd name="T115" fmla="*/ 346 h 2742"/>
                    <a:gd name="T116" fmla="*/ 2257 w 3015"/>
                    <a:gd name="T117" fmla="*/ 598 h 2742"/>
                    <a:gd name="T118" fmla="*/ 2537 w 3015"/>
                    <a:gd name="T119" fmla="*/ 1023 h 2742"/>
                    <a:gd name="T120" fmla="*/ 2495 w 3015"/>
                    <a:gd name="T121" fmla="*/ 1116 h 2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015" h="2742">
                      <a:moveTo>
                        <a:pt x="951" y="2492"/>
                      </a:moveTo>
                      <a:cubicBezTo>
                        <a:pt x="868" y="2471"/>
                        <a:pt x="787" y="2437"/>
                        <a:pt x="710" y="2394"/>
                      </a:cubicBezTo>
                      <a:cubicBezTo>
                        <a:pt x="853" y="2489"/>
                        <a:pt x="1014" y="2555"/>
                        <a:pt x="1181" y="2587"/>
                      </a:cubicBezTo>
                      <a:cubicBezTo>
                        <a:pt x="1348" y="2619"/>
                        <a:pt x="1521" y="2616"/>
                        <a:pt x="1687" y="2580"/>
                      </a:cubicBezTo>
                      <a:cubicBezTo>
                        <a:pt x="1564" y="2593"/>
                        <a:pt x="1438" y="2593"/>
                        <a:pt x="1314" y="2579"/>
                      </a:cubicBezTo>
                      <a:cubicBezTo>
                        <a:pt x="1190" y="2565"/>
                        <a:pt x="1067" y="2536"/>
                        <a:pt x="951" y="2492"/>
                      </a:cubicBezTo>
                      <a:close/>
                      <a:moveTo>
                        <a:pt x="2467" y="1072"/>
                      </a:moveTo>
                      <a:cubicBezTo>
                        <a:pt x="2404" y="944"/>
                        <a:pt x="2324" y="830"/>
                        <a:pt x="2229" y="732"/>
                      </a:cubicBezTo>
                      <a:cubicBezTo>
                        <a:pt x="2135" y="635"/>
                        <a:pt x="2026" y="554"/>
                        <a:pt x="1906" y="494"/>
                      </a:cubicBezTo>
                      <a:cubicBezTo>
                        <a:pt x="1786" y="434"/>
                        <a:pt x="1656" y="395"/>
                        <a:pt x="1520" y="381"/>
                      </a:cubicBezTo>
                      <a:cubicBezTo>
                        <a:pt x="1384" y="368"/>
                        <a:pt x="1244" y="379"/>
                        <a:pt x="1109" y="418"/>
                      </a:cubicBezTo>
                      <a:cubicBezTo>
                        <a:pt x="1110" y="421"/>
                        <a:pt x="1111" y="425"/>
                        <a:pt x="1110" y="428"/>
                      </a:cubicBezTo>
                      <a:cubicBezTo>
                        <a:pt x="1105" y="445"/>
                        <a:pt x="1084" y="459"/>
                        <a:pt x="1062" y="463"/>
                      </a:cubicBezTo>
                      <a:cubicBezTo>
                        <a:pt x="1001" y="475"/>
                        <a:pt x="939" y="494"/>
                        <a:pt x="879" y="518"/>
                      </a:cubicBezTo>
                      <a:cubicBezTo>
                        <a:pt x="776" y="578"/>
                        <a:pt x="686" y="660"/>
                        <a:pt x="614" y="755"/>
                      </a:cubicBezTo>
                      <a:cubicBezTo>
                        <a:pt x="629" y="736"/>
                        <a:pt x="645" y="718"/>
                        <a:pt x="661" y="700"/>
                      </a:cubicBezTo>
                      <a:cubicBezTo>
                        <a:pt x="677" y="683"/>
                        <a:pt x="693" y="666"/>
                        <a:pt x="711" y="650"/>
                      </a:cubicBezTo>
                      <a:cubicBezTo>
                        <a:pt x="746" y="618"/>
                        <a:pt x="783" y="590"/>
                        <a:pt x="823" y="565"/>
                      </a:cubicBezTo>
                      <a:cubicBezTo>
                        <a:pt x="834" y="557"/>
                        <a:pt x="846" y="553"/>
                        <a:pt x="856" y="552"/>
                      </a:cubicBezTo>
                      <a:cubicBezTo>
                        <a:pt x="867" y="552"/>
                        <a:pt x="875" y="555"/>
                        <a:pt x="878" y="563"/>
                      </a:cubicBezTo>
                      <a:cubicBezTo>
                        <a:pt x="885" y="577"/>
                        <a:pt x="874" y="601"/>
                        <a:pt x="852" y="617"/>
                      </a:cubicBezTo>
                      <a:cubicBezTo>
                        <a:pt x="755" y="686"/>
                        <a:pt x="671" y="783"/>
                        <a:pt x="605" y="888"/>
                      </a:cubicBezTo>
                      <a:cubicBezTo>
                        <a:pt x="537" y="992"/>
                        <a:pt x="487" y="1103"/>
                        <a:pt x="435" y="1210"/>
                      </a:cubicBezTo>
                      <a:cubicBezTo>
                        <a:pt x="420" y="1354"/>
                        <a:pt x="440" y="1500"/>
                        <a:pt x="490" y="1630"/>
                      </a:cubicBezTo>
                      <a:cubicBezTo>
                        <a:pt x="540" y="1759"/>
                        <a:pt x="621" y="1873"/>
                        <a:pt x="719" y="1961"/>
                      </a:cubicBezTo>
                      <a:cubicBezTo>
                        <a:pt x="817" y="2048"/>
                        <a:pt x="932" y="2108"/>
                        <a:pt x="1048" y="2139"/>
                      </a:cubicBezTo>
                      <a:cubicBezTo>
                        <a:pt x="1165" y="2169"/>
                        <a:pt x="1282" y="2170"/>
                        <a:pt x="1388" y="2145"/>
                      </a:cubicBezTo>
                      <a:cubicBezTo>
                        <a:pt x="1396" y="2142"/>
                        <a:pt x="1406" y="2144"/>
                        <a:pt x="1410" y="2150"/>
                      </a:cubicBezTo>
                      <a:cubicBezTo>
                        <a:pt x="1415" y="2156"/>
                        <a:pt x="1413" y="2163"/>
                        <a:pt x="1405" y="2166"/>
                      </a:cubicBezTo>
                      <a:cubicBezTo>
                        <a:pt x="1293" y="2206"/>
                        <a:pt x="1160" y="2217"/>
                        <a:pt x="1024" y="2187"/>
                      </a:cubicBezTo>
                      <a:cubicBezTo>
                        <a:pt x="956" y="2173"/>
                        <a:pt x="887" y="2149"/>
                        <a:pt x="821" y="2115"/>
                      </a:cubicBezTo>
                      <a:cubicBezTo>
                        <a:pt x="755" y="2080"/>
                        <a:pt x="691" y="2036"/>
                        <a:pt x="633" y="1983"/>
                      </a:cubicBezTo>
                      <a:cubicBezTo>
                        <a:pt x="517" y="1877"/>
                        <a:pt x="425" y="1733"/>
                        <a:pt x="376" y="1569"/>
                      </a:cubicBezTo>
                      <a:cubicBezTo>
                        <a:pt x="327" y="1405"/>
                        <a:pt x="319" y="1222"/>
                        <a:pt x="364" y="1048"/>
                      </a:cubicBezTo>
                      <a:lnTo>
                        <a:pt x="372" y="1016"/>
                      </a:lnTo>
                      <a:lnTo>
                        <a:pt x="382" y="985"/>
                      </a:lnTo>
                      <a:cubicBezTo>
                        <a:pt x="388" y="964"/>
                        <a:pt x="396" y="944"/>
                        <a:pt x="404" y="924"/>
                      </a:cubicBezTo>
                      <a:cubicBezTo>
                        <a:pt x="337" y="1032"/>
                        <a:pt x="290" y="1158"/>
                        <a:pt x="267" y="1295"/>
                      </a:cubicBezTo>
                      <a:cubicBezTo>
                        <a:pt x="277" y="1309"/>
                        <a:pt x="284" y="1332"/>
                        <a:pt x="285" y="1359"/>
                      </a:cubicBezTo>
                      <a:cubicBezTo>
                        <a:pt x="290" y="1423"/>
                        <a:pt x="301" y="1486"/>
                        <a:pt x="316" y="1547"/>
                      </a:cubicBezTo>
                      <a:cubicBezTo>
                        <a:pt x="319" y="1544"/>
                        <a:pt x="322" y="1542"/>
                        <a:pt x="326" y="1541"/>
                      </a:cubicBezTo>
                      <a:cubicBezTo>
                        <a:pt x="340" y="1539"/>
                        <a:pt x="354" y="1560"/>
                        <a:pt x="360" y="1586"/>
                      </a:cubicBezTo>
                      <a:cubicBezTo>
                        <a:pt x="393" y="1737"/>
                        <a:pt x="460" y="1878"/>
                        <a:pt x="551" y="2003"/>
                      </a:cubicBezTo>
                      <a:cubicBezTo>
                        <a:pt x="553" y="2005"/>
                        <a:pt x="555" y="2008"/>
                        <a:pt x="557" y="2011"/>
                      </a:cubicBezTo>
                      <a:cubicBezTo>
                        <a:pt x="682" y="2156"/>
                        <a:pt x="840" y="2266"/>
                        <a:pt x="1013" y="2329"/>
                      </a:cubicBezTo>
                      <a:cubicBezTo>
                        <a:pt x="1185" y="2393"/>
                        <a:pt x="1371" y="2410"/>
                        <a:pt x="1547" y="2383"/>
                      </a:cubicBezTo>
                      <a:cubicBezTo>
                        <a:pt x="1635" y="2370"/>
                        <a:pt x="1720" y="2345"/>
                        <a:pt x="1801" y="2311"/>
                      </a:cubicBezTo>
                      <a:cubicBezTo>
                        <a:pt x="1881" y="2276"/>
                        <a:pt x="1957" y="2232"/>
                        <a:pt x="2026" y="2179"/>
                      </a:cubicBezTo>
                      <a:cubicBezTo>
                        <a:pt x="2164" y="2073"/>
                        <a:pt x="2271" y="1933"/>
                        <a:pt x="2340" y="1778"/>
                      </a:cubicBezTo>
                      <a:cubicBezTo>
                        <a:pt x="2340" y="1767"/>
                        <a:pt x="2346" y="1755"/>
                        <a:pt x="2354" y="1751"/>
                      </a:cubicBezTo>
                      <a:cubicBezTo>
                        <a:pt x="2362" y="1746"/>
                        <a:pt x="2369" y="1750"/>
                        <a:pt x="2369" y="1760"/>
                      </a:cubicBezTo>
                      <a:cubicBezTo>
                        <a:pt x="2374" y="1762"/>
                        <a:pt x="2383" y="1763"/>
                        <a:pt x="2382" y="1766"/>
                      </a:cubicBezTo>
                      <a:cubicBezTo>
                        <a:pt x="2357" y="1897"/>
                        <a:pt x="2306" y="2026"/>
                        <a:pt x="2223" y="2143"/>
                      </a:cubicBezTo>
                      <a:cubicBezTo>
                        <a:pt x="2141" y="2259"/>
                        <a:pt x="2027" y="2361"/>
                        <a:pt x="1882" y="2429"/>
                      </a:cubicBezTo>
                      <a:cubicBezTo>
                        <a:pt x="1783" y="2476"/>
                        <a:pt x="1676" y="2508"/>
                        <a:pt x="1566" y="2525"/>
                      </a:cubicBezTo>
                      <a:cubicBezTo>
                        <a:pt x="1681" y="2527"/>
                        <a:pt x="1795" y="2522"/>
                        <a:pt x="1903" y="2511"/>
                      </a:cubicBezTo>
                      <a:cubicBezTo>
                        <a:pt x="2043" y="2451"/>
                        <a:pt x="2169" y="2362"/>
                        <a:pt x="2278" y="2259"/>
                      </a:cubicBezTo>
                      <a:cubicBezTo>
                        <a:pt x="2386" y="2156"/>
                        <a:pt x="2478" y="2039"/>
                        <a:pt x="2560" y="1916"/>
                      </a:cubicBezTo>
                      <a:lnTo>
                        <a:pt x="2546" y="1922"/>
                      </a:lnTo>
                      <a:cubicBezTo>
                        <a:pt x="2558" y="1899"/>
                        <a:pt x="2577" y="1881"/>
                        <a:pt x="2589" y="1886"/>
                      </a:cubicBezTo>
                      <a:cubicBezTo>
                        <a:pt x="2595" y="1887"/>
                        <a:pt x="2598" y="1894"/>
                        <a:pt x="2598" y="1904"/>
                      </a:cubicBezTo>
                      <a:cubicBezTo>
                        <a:pt x="2598" y="1913"/>
                        <a:pt x="2595" y="1925"/>
                        <a:pt x="2589" y="1938"/>
                      </a:cubicBezTo>
                      <a:cubicBezTo>
                        <a:pt x="2565" y="2005"/>
                        <a:pt x="2533" y="2070"/>
                        <a:pt x="2496" y="2133"/>
                      </a:cubicBezTo>
                      <a:cubicBezTo>
                        <a:pt x="2459" y="2196"/>
                        <a:pt x="2415" y="2255"/>
                        <a:pt x="2366" y="2311"/>
                      </a:cubicBezTo>
                      <a:cubicBezTo>
                        <a:pt x="2317" y="2367"/>
                        <a:pt x="2262" y="2419"/>
                        <a:pt x="2203" y="2466"/>
                      </a:cubicBezTo>
                      <a:cubicBezTo>
                        <a:pt x="2144" y="2512"/>
                        <a:pt x="2080" y="2554"/>
                        <a:pt x="2012" y="2590"/>
                      </a:cubicBezTo>
                      <a:cubicBezTo>
                        <a:pt x="1944" y="2626"/>
                        <a:pt x="1873" y="2656"/>
                        <a:pt x="1799" y="2680"/>
                      </a:cubicBezTo>
                      <a:cubicBezTo>
                        <a:pt x="1725" y="2703"/>
                        <a:pt x="1649" y="2720"/>
                        <a:pt x="1571" y="2730"/>
                      </a:cubicBezTo>
                      <a:cubicBezTo>
                        <a:pt x="1551" y="2732"/>
                        <a:pt x="1532" y="2735"/>
                        <a:pt x="1512" y="2736"/>
                      </a:cubicBezTo>
                      <a:lnTo>
                        <a:pt x="1454" y="2740"/>
                      </a:lnTo>
                      <a:cubicBezTo>
                        <a:pt x="1414" y="2741"/>
                        <a:pt x="1375" y="2742"/>
                        <a:pt x="1335" y="2739"/>
                      </a:cubicBezTo>
                      <a:cubicBezTo>
                        <a:pt x="1257" y="2736"/>
                        <a:pt x="1177" y="2725"/>
                        <a:pt x="1100" y="2708"/>
                      </a:cubicBezTo>
                      <a:cubicBezTo>
                        <a:pt x="944" y="2672"/>
                        <a:pt x="794" y="2609"/>
                        <a:pt x="658" y="2522"/>
                      </a:cubicBezTo>
                      <a:cubicBezTo>
                        <a:pt x="522" y="2434"/>
                        <a:pt x="401" y="2322"/>
                        <a:pt x="301" y="2192"/>
                      </a:cubicBezTo>
                      <a:cubicBezTo>
                        <a:pt x="202" y="2063"/>
                        <a:pt x="125" y="1915"/>
                        <a:pt x="74" y="1758"/>
                      </a:cubicBezTo>
                      <a:cubicBezTo>
                        <a:pt x="23" y="1600"/>
                        <a:pt x="0" y="1433"/>
                        <a:pt x="4" y="1267"/>
                      </a:cubicBezTo>
                      <a:cubicBezTo>
                        <a:pt x="10" y="1001"/>
                        <a:pt x="96" y="738"/>
                        <a:pt x="246" y="520"/>
                      </a:cubicBezTo>
                      <a:cubicBezTo>
                        <a:pt x="395" y="300"/>
                        <a:pt x="608" y="126"/>
                        <a:pt x="852" y="23"/>
                      </a:cubicBezTo>
                      <a:cubicBezTo>
                        <a:pt x="888" y="6"/>
                        <a:pt x="924" y="0"/>
                        <a:pt x="951" y="0"/>
                      </a:cubicBezTo>
                      <a:cubicBezTo>
                        <a:pt x="979" y="1"/>
                        <a:pt x="998" y="10"/>
                        <a:pt x="1002" y="25"/>
                      </a:cubicBezTo>
                      <a:cubicBezTo>
                        <a:pt x="1010" y="56"/>
                        <a:pt x="960" y="97"/>
                        <a:pt x="894" y="128"/>
                      </a:cubicBezTo>
                      <a:cubicBezTo>
                        <a:pt x="675" y="227"/>
                        <a:pt x="487" y="388"/>
                        <a:pt x="356" y="587"/>
                      </a:cubicBezTo>
                      <a:cubicBezTo>
                        <a:pt x="224" y="784"/>
                        <a:pt x="148" y="1018"/>
                        <a:pt x="138" y="1254"/>
                      </a:cubicBezTo>
                      <a:cubicBezTo>
                        <a:pt x="128" y="1462"/>
                        <a:pt x="169" y="1669"/>
                        <a:pt x="253" y="1854"/>
                      </a:cubicBezTo>
                      <a:cubicBezTo>
                        <a:pt x="196" y="1705"/>
                        <a:pt x="174" y="1545"/>
                        <a:pt x="184" y="1391"/>
                      </a:cubicBezTo>
                      <a:cubicBezTo>
                        <a:pt x="179" y="1332"/>
                        <a:pt x="181" y="1272"/>
                        <a:pt x="185" y="1213"/>
                      </a:cubicBezTo>
                      <a:cubicBezTo>
                        <a:pt x="190" y="1153"/>
                        <a:pt x="200" y="1094"/>
                        <a:pt x="213" y="1035"/>
                      </a:cubicBezTo>
                      <a:cubicBezTo>
                        <a:pt x="229" y="977"/>
                        <a:pt x="247" y="919"/>
                        <a:pt x="271" y="863"/>
                      </a:cubicBezTo>
                      <a:cubicBezTo>
                        <a:pt x="296" y="807"/>
                        <a:pt x="323" y="752"/>
                        <a:pt x="357" y="701"/>
                      </a:cubicBezTo>
                      <a:cubicBezTo>
                        <a:pt x="436" y="578"/>
                        <a:pt x="535" y="472"/>
                        <a:pt x="648" y="387"/>
                      </a:cubicBezTo>
                      <a:cubicBezTo>
                        <a:pt x="761" y="303"/>
                        <a:pt x="885" y="237"/>
                        <a:pt x="1016" y="193"/>
                      </a:cubicBezTo>
                      <a:cubicBezTo>
                        <a:pt x="1147" y="148"/>
                        <a:pt x="1284" y="123"/>
                        <a:pt x="1424" y="117"/>
                      </a:cubicBezTo>
                      <a:cubicBezTo>
                        <a:pt x="1563" y="111"/>
                        <a:pt x="1706" y="124"/>
                        <a:pt x="1851" y="156"/>
                      </a:cubicBezTo>
                      <a:cubicBezTo>
                        <a:pt x="2130" y="222"/>
                        <a:pt x="2374" y="341"/>
                        <a:pt x="2581" y="523"/>
                      </a:cubicBezTo>
                      <a:cubicBezTo>
                        <a:pt x="2633" y="568"/>
                        <a:pt x="2681" y="618"/>
                        <a:pt x="2727" y="672"/>
                      </a:cubicBezTo>
                      <a:cubicBezTo>
                        <a:pt x="2772" y="726"/>
                        <a:pt x="2814" y="785"/>
                        <a:pt x="2852" y="848"/>
                      </a:cubicBezTo>
                      <a:cubicBezTo>
                        <a:pt x="2889" y="912"/>
                        <a:pt x="2921" y="980"/>
                        <a:pt x="2949" y="1052"/>
                      </a:cubicBezTo>
                      <a:cubicBezTo>
                        <a:pt x="2976" y="1124"/>
                        <a:pt x="2996" y="1201"/>
                        <a:pt x="3010" y="1281"/>
                      </a:cubicBezTo>
                      <a:cubicBezTo>
                        <a:pt x="3015" y="1310"/>
                        <a:pt x="3011" y="1342"/>
                        <a:pt x="3001" y="1353"/>
                      </a:cubicBezTo>
                      <a:cubicBezTo>
                        <a:pt x="2996" y="1358"/>
                        <a:pt x="2991" y="1357"/>
                        <a:pt x="2986" y="1353"/>
                      </a:cubicBezTo>
                      <a:cubicBezTo>
                        <a:pt x="2981" y="1348"/>
                        <a:pt x="2977" y="1338"/>
                        <a:pt x="2974" y="1325"/>
                      </a:cubicBezTo>
                      <a:cubicBezTo>
                        <a:pt x="2945" y="1172"/>
                        <a:pt x="2892" y="1031"/>
                        <a:pt x="2821" y="905"/>
                      </a:cubicBezTo>
                      <a:cubicBezTo>
                        <a:pt x="2750" y="780"/>
                        <a:pt x="2662" y="670"/>
                        <a:pt x="2563" y="577"/>
                      </a:cubicBezTo>
                      <a:cubicBezTo>
                        <a:pt x="2513" y="530"/>
                        <a:pt x="2460" y="487"/>
                        <a:pt x="2405" y="449"/>
                      </a:cubicBezTo>
                      <a:cubicBezTo>
                        <a:pt x="2351" y="410"/>
                        <a:pt x="2293" y="376"/>
                        <a:pt x="2234" y="346"/>
                      </a:cubicBezTo>
                      <a:cubicBezTo>
                        <a:pt x="2116" y="285"/>
                        <a:pt x="1989" y="242"/>
                        <a:pt x="1858" y="216"/>
                      </a:cubicBezTo>
                      <a:cubicBezTo>
                        <a:pt x="1580" y="163"/>
                        <a:pt x="1310" y="179"/>
                        <a:pt x="1059" y="265"/>
                      </a:cubicBezTo>
                      <a:cubicBezTo>
                        <a:pt x="935" y="309"/>
                        <a:pt x="816" y="372"/>
                        <a:pt x="708" y="453"/>
                      </a:cubicBezTo>
                      <a:cubicBezTo>
                        <a:pt x="601" y="534"/>
                        <a:pt x="505" y="634"/>
                        <a:pt x="428" y="751"/>
                      </a:cubicBezTo>
                      <a:cubicBezTo>
                        <a:pt x="407" y="783"/>
                        <a:pt x="389" y="816"/>
                        <a:pt x="371" y="849"/>
                      </a:cubicBezTo>
                      <a:cubicBezTo>
                        <a:pt x="407" y="798"/>
                        <a:pt x="446" y="750"/>
                        <a:pt x="488" y="707"/>
                      </a:cubicBezTo>
                      <a:cubicBezTo>
                        <a:pt x="531" y="664"/>
                        <a:pt x="576" y="625"/>
                        <a:pt x="623" y="590"/>
                      </a:cubicBezTo>
                      <a:cubicBezTo>
                        <a:pt x="780" y="431"/>
                        <a:pt x="985" y="329"/>
                        <a:pt x="1196" y="290"/>
                      </a:cubicBezTo>
                      <a:cubicBezTo>
                        <a:pt x="1301" y="271"/>
                        <a:pt x="1409" y="267"/>
                        <a:pt x="1516" y="276"/>
                      </a:cubicBezTo>
                      <a:cubicBezTo>
                        <a:pt x="1569" y="281"/>
                        <a:pt x="1622" y="290"/>
                        <a:pt x="1674" y="301"/>
                      </a:cubicBezTo>
                      <a:cubicBezTo>
                        <a:pt x="1727" y="312"/>
                        <a:pt x="1778" y="328"/>
                        <a:pt x="1829" y="346"/>
                      </a:cubicBezTo>
                      <a:cubicBezTo>
                        <a:pt x="1907" y="374"/>
                        <a:pt x="1983" y="409"/>
                        <a:pt x="2055" y="451"/>
                      </a:cubicBezTo>
                      <a:cubicBezTo>
                        <a:pt x="2127" y="492"/>
                        <a:pt x="2195" y="542"/>
                        <a:pt x="2257" y="598"/>
                      </a:cubicBezTo>
                      <a:cubicBezTo>
                        <a:pt x="2320" y="655"/>
                        <a:pt x="2376" y="719"/>
                        <a:pt x="2424" y="791"/>
                      </a:cubicBezTo>
                      <a:cubicBezTo>
                        <a:pt x="2471" y="862"/>
                        <a:pt x="2511" y="940"/>
                        <a:pt x="2537" y="1023"/>
                      </a:cubicBezTo>
                      <a:cubicBezTo>
                        <a:pt x="2554" y="1064"/>
                        <a:pt x="2548" y="1109"/>
                        <a:pt x="2528" y="1121"/>
                      </a:cubicBezTo>
                      <a:cubicBezTo>
                        <a:pt x="2518" y="1127"/>
                        <a:pt x="2506" y="1125"/>
                        <a:pt x="2495" y="1116"/>
                      </a:cubicBezTo>
                      <a:cubicBezTo>
                        <a:pt x="2484" y="1107"/>
                        <a:pt x="2475" y="1091"/>
                        <a:pt x="2467" y="10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35" name="Freeform: Shape 209">
                  <a:extLst>
                    <a:ext uri="{FF2B5EF4-FFF2-40B4-BE49-F238E27FC236}">
                      <a16:creationId xmlns:a16="http://schemas.microsoft.com/office/drawing/2014/main" id="{67991CF1-72C7-2B48-8EBD-AEDEB93A8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0619" y="2430593"/>
                  <a:ext cx="4703028" cy="4763843"/>
                </a:xfrm>
                <a:custGeom>
                  <a:avLst/>
                  <a:gdLst>
                    <a:gd name="connsiteX0" fmla="*/ 302877 w 4703028"/>
                    <a:gd name="connsiteY0" fmla="*/ 1545076 h 4763843"/>
                    <a:gd name="connsiteX1" fmla="*/ 301309 w 4703028"/>
                    <a:gd name="connsiteY1" fmla="*/ 1609350 h 4763843"/>
                    <a:gd name="connsiteX2" fmla="*/ 168036 w 4703028"/>
                    <a:gd name="connsiteY2" fmla="*/ 2510754 h 4763843"/>
                    <a:gd name="connsiteX3" fmla="*/ 384408 w 4703028"/>
                    <a:gd name="connsiteY3" fmla="*/ 3388643 h 4763843"/>
                    <a:gd name="connsiteX4" fmla="*/ 404791 w 4703028"/>
                    <a:gd name="connsiteY4" fmla="*/ 3387075 h 4763843"/>
                    <a:gd name="connsiteX5" fmla="*/ 257407 w 4703028"/>
                    <a:gd name="connsiteY5" fmla="*/ 2897966 h 4763843"/>
                    <a:gd name="connsiteX6" fmla="*/ 276222 w 4703028"/>
                    <a:gd name="connsiteY6" fmla="*/ 2805474 h 4763843"/>
                    <a:gd name="connsiteX7" fmla="*/ 323259 w 4703028"/>
                    <a:gd name="connsiteY7" fmla="*/ 2883857 h 4763843"/>
                    <a:gd name="connsiteX8" fmla="*/ 715237 w 4703028"/>
                    <a:gd name="connsiteY8" fmla="*/ 3780558 h 4763843"/>
                    <a:gd name="connsiteX9" fmla="*/ 1085264 w 4703028"/>
                    <a:gd name="connsiteY9" fmla="*/ 4136416 h 4763843"/>
                    <a:gd name="connsiteX10" fmla="*/ 1516440 w 4703028"/>
                    <a:gd name="connsiteY10" fmla="*/ 4415460 h 4763843"/>
                    <a:gd name="connsiteX11" fmla="*/ 1997788 w 4703028"/>
                    <a:gd name="connsiteY11" fmla="*/ 4597308 h 4763843"/>
                    <a:gd name="connsiteX12" fmla="*/ 2508927 w 4703028"/>
                    <a:gd name="connsiteY12" fmla="*/ 4661582 h 4763843"/>
                    <a:gd name="connsiteX13" fmla="*/ 3096894 w 4703028"/>
                    <a:gd name="connsiteY13" fmla="*/ 4631796 h 4763843"/>
                    <a:gd name="connsiteX14" fmla="*/ 3385390 w 4703028"/>
                    <a:gd name="connsiteY14" fmla="*/ 4575361 h 4763843"/>
                    <a:gd name="connsiteX15" fmla="*/ 3670749 w 4703028"/>
                    <a:gd name="connsiteY15" fmla="*/ 4471895 h 4763843"/>
                    <a:gd name="connsiteX16" fmla="*/ 4250876 w 4703028"/>
                    <a:gd name="connsiteY16" fmla="*/ 3953000 h 4763843"/>
                    <a:gd name="connsiteX17" fmla="*/ 4645990 w 4703028"/>
                    <a:gd name="connsiteY17" fmla="*/ 3286745 h 4763843"/>
                    <a:gd name="connsiteX18" fmla="*/ 4666373 w 4703028"/>
                    <a:gd name="connsiteY18" fmla="*/ 2874451 h 4763843"/>
                    <a:gd name="connsiteX19" fmla="*/ 4605224 w 4703028"/>
                    <a:gd name="connsiteY19" fmla="*/ 2485672 h 4763843"/>
                    <a:gd name="connsiteX20" fmla="*/ 4608360 w 4703028"/>
                    <a:gd name="connsiteY20" fmla="*/ 2444912 h 4763843"/>
                    <a:gd name="connsiteX21" fmla="*/ 4625607 w 4703028"/>
                    <a:gd name="connsiteY21" fmla="*/ 2449615 h 4763843"/>
                    <a:gd name="connsiteX22" fmla="*/ 4669509 w 4703028"/>
                    <a:gd name="connsiteY22" fmla="*/ 3271069 h 4763843"/>
                    <a:gd name="connsiteX23" fmla="*/ 4537804 w 4703028"/>
                    <a:gd name="connsiteY23" fmla="*/ 3595574 h 4763843"/>
                    <a:gd name="connsiteX24" fmla="*/ 4327704 w 4703028"/>
                    <a:gd name="connsiteY24" fmla="*/ 3894997 h 4763843"/>
                    <a:gd name="connsiteX25" fmla="*/ 4040776 w 4703028"/>
                    <a:gd name="connsiteY25" fmla="*/ 4219502 h 4763843"/>
                    <a:gd name="connsiteX26" fmla="*/ 3694268 w 4703028"/>
                    <a:gd name="connsiteY26" fmla="*/ 4484437 h 4763843"/>
                    <a:gd name="connsiteX27" fmla="*/ 3184697 w 4703028"/>
                    <a:gd name="connsiteY27" fmla="*/ 4691367 h 4763843"/>
                    <a:gd name="connsiteX28" fmla="*/ 2642200 w 4703028"/>
                    <a:gd name="connsiteY28" fmla="*/ 4763480 h 4763843"/>
                    <a:gd name="connsiteX29" fmla="*/ 2099703 w 4703028"/>
                    <a:gd name="connsiteY29" fmla="*/ 4714882 h 4763843"/>
                    <a:gd name="connsiteX30" fmla="*/ 1571317 w 4703028"/>
                    <a:gd name="connsiteY30" fmla="*/ 4553414 h 4763843"/>
                    <a:gd name="connsiteX31" fmla="*/ 908090 w 4703028"/>
                    <a:gd name="connsiteY31" fmla="*/ 4147390 h 4763843"/>
                    <a:gd name="connsiteX32" fmla="*/ 633706 w 4703028"/>
                    <a:gd name="connsiteY32" fmla="*/ 3866779 h 4763843"/>
                    <a:gd name="connsiteX33" fmla="*/ 409495 w 4703028"/>
                    <a:gd name="connsiteY33" fmla="*/ 3539138 h 4763843"/>
                    <a:gd name="connsiteX34" fmla="*/ 378136 w 4703028"/>
                    <a:gd name="connsiteY34" fmla="*/ 3465458 h 4763843"/>
                    <a:gd name="connsiteX35" fmla="*/ 119431 w 4703028"/>
                    <a:gd name="connsiteY35" fmla="*/ 2548378 h 4763843"/>
                    <a:gd name="connsiteX36" fmla="*/ 258975 w 4703028"/>
                    <a:gd name="connsiteY36" fmla="*/ 1595241 h 4763843"/>
                    <a:gd name="connsiteX37" fmla="*/ 302877 w 4703028"/>
                    <a:gd name="connsiteY37" fmla="*/ 1545076 h 4763843"/>
                    <a:gd name="connsiteX38" fmla="*/ 1990177 w 4703028"/>
                    <a:gd name="connsiteY38" fmla="*/ 145 h 4763843"/>
                    <a:gd name="connsiteX39" fmla="*/ 2005686 w 4703028"/>
                    <a:gd name="connsiteY39" fmla="*/ 6997 h 4763843"/>
                    <a:gd name="connsiteX40" fmla="*/ 1971133 w 4703028"/>
                    <a:gd name="connsiteY40" fmla="*/ 30491 h 4763843"/>
                    <a:gd name="connsiteX41" fmla="*/ 1595760 w 4703028"/>
                    <a:gd name="connsiteY41" fmla="*/ 169887 h 4763843"/>
                    <a:gd name="connsiteX42" fmla="*/ 1245516 w 4703028"/>
                    <a:gd name="connsiteY42" fmla="*/ 354704 h 4763843"/>
                    <a:gd name="connsiteX43" fmla="*/ 639264 w 4703028"/>
                    <a:gd name="connsiteY43" fmla="*/ 860601 h 4763843"/>
                    <a:gd name="connsiteX44" fmla="*/ 219914 w 4703028"/>
                    <a:gd name="connsiteY44" fmla="*/ 1537218 h 4763843"/>
                    <a:gd name="connsiteX45" fmla="*/ 64424 w 4703028"/>
                    <a:gd name="connsiteY45" fmla="*/ 2328172 h 4763843"/>
                    <a:gd name="connsiteX46" fmla="*/ 224626 w 4703028"/>
                    <a:gd name="connsiteY46" fmla="*/ 3156716 h 4763843"/>
                    <a:gd name="connsiteX47" fmla="*/ 612564 w 4703028"/>
                    <a:gd name="connsiteY47" fmla="*/ 3894417 h 4763843"/>
                    <a:gd name="connsiteX48" fmla="*/ 618846 w 4703028"/>
                    <a:gd name="connsiteY48" fmla="*/ 3927308 h 4763843"/>
                    <a:gd name="connsiteX49" fmla="*/ 587434 w 4703028"/>
                    <a:gd name="connsiteY49" fmla="*/ 3902248 h 4763843"/>
                    <a:gd name="connsiteX50" fmla="*/ 380115 w 4703028"/>
                    <a:gd name="connsiteY50" fmla="*/ 3573337 h 4763843"/>
                    <a:gd name="connsiteX51" fmla="*/ 210490 w 4703028"/>
                    <a:gd name="connsiteY51" fmla="*/ 3233462 h 4763843"/>
                    <a:gd name="connsiteX52" fmla="*/ 83271 w 4703028"/>
                    <a:gd name="connsiteY52" fmla="*/ 2870093 h 4763843"/>
                    <a:gd name="connsiteX53" fmla="*/ 9453 w 4703028"/>
                    <a:gd name="connsiteY53" fmla="*/ 2473833 h 4763843"/>
                    <a:gd name="connsiteX54" fmla="*/ 51859 w 4703028"/>
                    <a:gd name="connsiteY54" fmla="*/ 1864564 h 4763843"/>
                    <a:gd name="connsiteX55" fmla="*/ 282738 w 4703028"/>
                    <a:gd name="connsiteY55" fmla="*/ 1308547 h 4763843"/>
                    <a:gd name="connsiteX56" fmla="*/ 1000502 w 4703028"/>
                    <a:gd name="connsiteY56" fmla="*/ 489401 h 4763843"/>
                    <a:gd name="connsiteX57" fmla="*/ 1961709 w 4703028"/>
                    <a:gd name="connsiteY57" fmla="*/ 3865 h 4763843"/>
                    <a:gd name="connsiteX58" fmla="*/ 1990177 w 4703028"/>
                    <a:gd name="connsiteY58" fmla="*/ 145 h 476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4703028" h="4763843">
                      <a:moveTo>
                        <a:pt x="302877" y="1545076"/>
                      </a:moveTo>
                      <a:cubicBezTo>
                        <a:pt x="313852" y="1549779"/>
                        <a:pt x="313852" y="1577997"/>
                        <a:pt x="301309" y="1609350"/>
                      </a:cubicBezTo>
                      <a:cubicBezTo>
                        <a:pt x="197827" y="1897799"/>
                        <a:pt x="152357" y="2206628"/>
                        <a:pt x="168036" y="2510754"/>
                      </a:cubicBezTo>
                      <a:cubicBezTo>
                        <a:pt x="180580" y="2814880"/>
                        <a:pt x="255839" y="3115870"/>
                        <a:pt x="384408" y="3388643"/>
                      </a:cubicBezTo>
                      <a:cubicBezTo>
                        <a:pt x="390680" y="3383940"/>
                        <a:pt x="396951" y="3383940"/>
                        <a:pt x="404791" y="3387075"/>
                      </a:cubicBezTo>
                      <a:cubicBezTo>
                        <a:pt x="335803" y="3230309"/>
                        <a:pt x="290333" y="3064138"/>
                        <a:pt x="257407" y="2897966"/>
                      </a:cubicBezTo>
                      <a:cubicBezTo>
                        <a:pt x="249568" y="2849368"/>
                        <a:pt x="257407" y="2808609"/>
                        <a:pt x="276222" y="2805474"/>
                      </a:cubicBezTo>
                      <a:cubicBezTo>
                        <a:pt x="293469" y="2802339"/>
                        <a:pt x="315420" y="2838395"/>
                        <a:pt x="323259" y="2883857"/>
                      </a:cubicBezTo>
                      <a:cubicBezTo>
                        <a:pt x="400087" y="3203659"/>
                        <a:pt x="528656" y="3509353"/>
                        <a:pt x="715237" y="3780558"/>
                      </a:cubicBezTo>
                      <a:cubicBezTo>
                        <a:pt x="828127" y="3910673"/>
                        <a:pt x="951992" y="4029815"/>
                        <a:pt x="1085264" y="4136416"/>
                      </a:cubicBezTo>
                      <a:cubicBezTo>
                        <a:pt x="1218537" y="4243017"/>
                        <a:pt x="1362784" y="4338644"/>
                        <a:pt x="1516440" y="4415460"/>
                      </a:cubicBezTo>
                      <a:cubicBezTo>
                        <a:pt x="1670095" y="4493842"/>
                        <a:pt x="1831590" y="4554981"/>
                        <a:pt x="1997788" y="4597308"/>
                      </a:cubicBezTo>
                      <a:cubicBezTo>
                        <a:pt x="2165555" y="4638067"/>
                        <a:pt x="2338025" y="4660014"/>
                        <a:pt x="2508927" y="4661582"/>
                      </a:cubicBezTo>
                      <a:cubicBezTo>
                        <a:pt x="2709620" y="4663150"/>
                        <a:pt x="2902473" y="4655311"/>
                        <a:pt x="3096894" y="4631796"/>
                      </a:cubicBezTo>
                      <a:cubicBezTo>
                        <a:pt x="3192537" y="4617688"/>
                        <a:pt x="3289747" y="4602011"/>
                        <a:pt x="3385390" y="4575361"/>
                      </a:cubicBezTo>
                      <a:cubicBezTo>
                        <a:pt x="3482600" y="4550278"/>
                        <a:pt x="3576675" y="4514222"/>
                        <a:pt x="3670749" y="4471895"/>
                      </a:cubicBezTo>
                      <a:cubicBezTo>
                        <a:pt x="3890257" y="4326103"/>
                        <a:pt x="4084678" y="4152093"/>
                        <a:pt x="4250876" y="3953000"/>
                      </a:cubicBezTo>
                      <a:cubicBezTo>
                        <a:pt x="4415507" y="3755475"/>
                        <a:pt x="4550348" y="3529732"/>
                        <a:pt x="4645990" y="3286745"/>
                      </a:cubicBezTo>
                      <a:cubicBezTo>
                        <a:pt x="4663237" y="3150359"/>
                        <a:pt x="4671077" y="3010837"/>
                        <a:pt x="4666373" y="2874451"/>
                      </a:cubicBezTo>
                      <a:cubicBezTo>
                        <a:pt x="4661669" y="2738065"/>
                        <a:pt x="4641286" y="2604814"/>
                        <a:pt x="4605224" y="2485672"/>
                      </a:cubicBezTo>
                      <a:cubicBezTo>
                        <a:pt x="4600521" y="2473130"/>
                        <a:pt x="4602089" y="2452751"/>
                        <a:pt x="4608360" y="2444912"/>
                      </a:cubicBezTo>
                      <a:cubicBezTo>
                        <a:pt x="4613064" y="2433939"/>
                        <a:pt x="4622471" y="2435506"/>
                        <a:pt x="4625607" y="2449615"/>
                      </a:cubicBezTo>
                      <a:cubicBezTo>
                        <a:pt x="4700867" y="2689467"/>
                        <a:pt x="4732225" y="2966943"/>
                        <a:pt x="4669509" y="3271069"/>
                      </a:cubicBezTo>
                      <a:cubicBezTo>
                        <a:pt x="4645990" y="3380805"/>
                        <a:pt x="4598953" y="3490541"/>
                        <a:pt x="4537804" y="3595574"/>
                      </a:cubicBezTo>
                      <a:cubicBezTo>
                        <a:pt x="4476656" y="3700607"/>
                        <a:pt x="4404532" y="3800937"/>
                        <a:pt x="4327704" y="3894997"/>
                      </a:cubicBezTo>
                      <a:cubicBezTo>
                        <a:pt x="4238333" y="4009436"/>
                        <a:pt x="4144259" y="4119172"/>
                        <a:pt x="4040776" y="4219502"/>
                      </a:cubicBezTo>
                      <a:cubicBezTo>
                        <a:pt x="3935726" y="4319832"/>
                        <a:pt x="3821269" y="4410757"/>
                        <a:pt x="3694268" y="4484437"/>
                      </a:cubicBezTo>
                      <a:cubicBezTo>
                        <a:pt x="3534341" y="4576928"/>
                        <a:pt x="3361871" y="4645905"/>
                        <a:pt x="3184697" y="4691367"/>
                      </a:cubicBezTo>
                      <a:cubicBezTo>
                        <a:pt x="3005955" y="4738397"/>
                        <a:pt x="2824077" y="4761912"/>
                        <a:pt x="2642200" y="4763480"/>
                      </a:cubicBezTo>
                      <a:cubicBezTo>
                        <a:pt x="2460322" y="4766615"/>
                        <a:pt x="2280012" y="4749371"/>
                        <a:pt x="2099703" y="4714882"/>
                      </a:cubicBezTo>
                      <a:cubicBezTo>
                        <a:pt x="1920961" y="4678826"/>
                        <a:pt x="1743787" y="4623958"/>
                        <a:pt x="1571317" y="4553414"/>
                      </a:cubicBezTo>
                      <a:cubicBezTo>
                        <a:pt x="1328290" y="4454651"/>
                        <a:pt x="1104079" y="4318265"/>
                        <a:pt x="908090" y="4147390"/>
                      </a:cubicBezTo>
                      <a:cubicBezTo>
                        <a:pt x="809312" y="4061169"/>
                        <a:pt x="716805" y="3968677"/>
                        <a:pt x="633706" y="3866779"/>
                      </a:cubicBezTo>
                      <a:cubicBezTo>
                        <a:pt x="550607" y="3764881"/>
                        <a:pt x="475347" y="3655145"/>
                        <a:pt x="409495" y="3539138"/>
                      </a:cubicBezTo>
                      <a:cubicBezTo>
                        <a:pt x="393815" y="3514056"/>
                        <a:pt x="382840" y="3488973"/>
                        <a:pt x="378136" y="3465458"/>
                      </a:cubicBezTo>
                      <a:cubicBezTo>
                        <a:pt x="230753" y="3184847"/>
                        <a:pt x="141382" y="2869748"/>
                        <a:pt x="119431" y="2548378"/>
                      </a:cubicBezTo>
                      <a:cubicBezTo>
                        <a:pt x="99048" y="2228575"/>
                        <a:pt x="144518" y="1899367"/>
                        <a:pt x="258975" y="1595241"/>
                      </a:cubicBezTo>
                      <a:cubicBezTo>
                        <a:pt x="271518" y="1562320"/>
                        <a:pt x="290333" y="1540373"/>
                        <a:pt x="302877" y="1545076"/>
                      </a:cubicBezTo>
                      <a:close/>
                      <a:moveTo>
                        <a:pt x="1990177" y="145"/>
                      </a:moveTo>
                      <a:cubicBezTo>
                        <a:pt x="1998226" y="732"/>
                        <a:pt x="2004116" y="3082"/>
                        <a:pt x="2005686" y="6997"/>
                      </a:cubicBezTo>
                      <a:cubicBezTo>
                        <a:pt x="2005686" y="14829"/>
                        <a:pt x="1993121" y="24226"/>
                        <a:pt x="1971133" y="30491"/>
                      </a:cubicBezTo>
                      <a:cubicBezTo>
                        <a:pt x="1842344" y="69647"/>
                        <a:pt x="1716696" y="115068"/>
                        <a:pt x="1595760" y="169887"/>
                      </a:cubicBezTo>
                      <a:cubicBezTo>
                        <a:pt x="1474823" y="223139"/>
                        <a:pt x="1357028" y="285789"/>
                        <a:pt x="1245516" y="354704"/>
                      </a:cubicBezTo>
                      <a:cubicBezTo>
                        <a:pt x="1020920" y="492533"/>
                        <a:pt x="815171" y="661688"/>
                        <a:pt x="639264" y="860601"/>
                      </a:cubicBezTo>
                      <a:cubicBezTo>
                        <a:pt x="464928" y="1059514"/>
                        <a:pt x="318862" y="1286619"/>
                        <a:pt x="219914" y="1537218"/>
                      </a:cubicBezTo>
                      <a:cubicBezTo>
                        <a:pt x="117825" y="1786252"/>
                        <a:pt x="64424" y="2057212"/>
                        <a:pt x="64424" y="2328172"/>
                      </a:cubicBezTo>
                      <a:cubicBezTo>
                        <a:pt x="67565" y="2619494"/>
                        <a:pt x="127249" y="2896719"/>
                        <a:pt x="224626" y="3156716"/>
                      </a:cubicBezTo>
                      <a:cubicBezTo>
                        <a:pt x="322003" y="3416712"/>
                        <a:pt x="453933" y="3657914"/>
                        <a:pt x="612564" y="3894417"/>
                      </a:cubicBezTo>
                      <a:cubicBezTo>
                        <a:pt x="621988" y="3910079"/>
                        <a:pt x="625129" y="3922609"/>
                        <a:pt x="618846" y="3927308"/>
                      </a:cubicBezTo>
                      <a:cubicBezTo>
                        <a:pt x="610993" y="3927308"/>
                        <a:pt x="596858" y="3916344"/>
                        <a:pt x="587434" y="3902248"/>
                      </a:cubicBezTo>
                      <a:cubicBezTo>
                        <a:pt x="510475" y="3792611"/>
                        <a:pt x="442939" y="3684540"/>
                        <a:pt x="380115" y="3573337"/>
                      </a:cubicBezTo>
                      <a:cubicBezTo>
                        <a:pt x="315721" y="3463700"/>
                        <a:pt x="260750" y="3350930"/>
                        <a:pt x="210490" y="3233462"/>
                      </a:cubicBezTo>
                      <a:cubicBezTo>
                        <a:pt x="160231" y="3117560"/>
                        <a:pt x="116254" y="2996959"/>
                        <a:pt x="83271" y="2870093"/>
                      </a:cubicBezTo>
                      <a:cubicBezTo>
                        <a:pt x="48718" y="2744793"/>
                        <a:pt x="22018" y="2611663"/>
                        <a:pt x="9453" y="2473833"/>
                      </a:cubicBezTo>
                      <a:cubicBezTo>
                        <a:pt x="-12535" y="2267089"/>
                        <a:pt x="4741" y="2061911"/>
                        <a:pt x="51859" y="1864564"/>
                      </a:cubicBezTo>
                      <a:cubicBezTo>
                        <a:pt x="98977" y="1668783"/>
                        <a:pt x="177508" y="1480834"/>
                        <a:pt x="282738" y="1308547"/>
                      </a:cubicBezTo>
                      <a:cubicBezTo>
                        <a:pt x="475922" y="989033"/>
                        <a:pt x="717794" y="711807"/>
                        <a:pt x="1000502" y="489401"/>
                      </a:cubicBezTo>
                      <a:cubicBezTo>
                        <a:pt x="1283210" y="266994"/>
                        <a:pt x="1609895" y="96273"/>
                        <a:pt x="1961709" y="3865"/>
                      </a:cubicBezTo>
                      <a:cubicBezTo>
                        <a:pt x="1971918" y="732"/>
                        <a:pt x="1982127" y="-442"/>
                        <a:pt x="1990177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7198"/>
                </a:p>
              </p:txBody>
            </p:sp>
            <p:sp>
              <p:nvSpPr>
                <p:cNvPr id="37" name="Freeform 164">
                  <a:extLst>
                    <a:ext uri="{FF2B5EF4-FFF2-40B4-BE49-F238E27FC236}">
                      <a16:creationId xmlns:a16="http://schemas.microsoft.com/office/drawing/2014/main" id="{726DFED8-5BB9-E641-A470-86D3D07ED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49" y="2292351"/>
                  <a:ext cx="4118918" cy="4594364"/>
                </a:xfrm>
                <a:custGeom>
                  <a:avLst/>
                  <a:gdLst>
                    <a:gd name="T0" fmla="*/ 765 w 2628"/>
                    <a:gd name="T1" fmla="*/ 2905 h 2933"/>
                    <a:gd name="T2" fmla="*/ 333 w 2628"/>
                    <a:gd name="T3" fmla="*/ 2535 h 2933"/>
                    <a:gd name="T4" fmla="*/ 75 w 2628"/>
                    <a:gd name="T5" fmla="*/ 1995 h 2933"/>
                    <a:gd name="T6" fmla="*/ 53 w 2628"/>
                    <a:gd name="T7" fmla="*/ 1379 h 2933"/>
                    <a:gd name="T8" fmla="*/ 279 w 2628"/>
                    <a:gd name="T9" fmla="*/ 797 h 2933"/>
                    <a:gd name="T10" fmla="*/ 1031 w 2628"/>
                    <a:gd name="T11" fmla="*/ 172 h 2933"/>
                    <a:gd name="T12" fmla="*/ 1261 w 2628"/>
                    <a:gd name="T13" fmla="*/ 94 h 2933"/>
                    <a:gd name="T14" fmla="*/ 1379 w 2628"/>
                    <a:gd name="T15" fmla="*/ 67 h 2933"/>
                    <a:gd name="T16" fmla="*/ 1499 w 2628"/>
                    <a:gd name="T17" fmla="*/ 49 h 2933"/>
                    <a:gd name="T18" fmla="*/ 1620 w 2628"/>
                    <a:gd name="T19" fmla="*/ 38 h 2933"/>
                    <a:gd name="T20" fmla="*/ 1741 w 2628"/>
                    <a:gd name="T21" fmla="*/ 36 h 2933"/>
                    <a:gd name="T22" fmla="*/ 1987 w 2628"/>
                    <a:gd name="T23" fmla="*/ 54 h 2933"/>
                    <a:gd name="T24" fmla="*/ 2303 w 2628"/>
                    <a:gd name="T25" fmla="*/ 127 h 2933"/>
                    <a:gd name="T26" fmla="*/ 2600 w 2628"/>
                    <a:gd name="T27" fmla="*/ 237 h 2933"/>
                    <a:gd name="T28" fmla="*/ 2626 w 2628"/>
                    <a:gd name="T29" fmla="*/ 236 h 2933"/>
                    <a:gd name="T30" fmla="*/ 2591 w 2628"/>
                    <a:gd name="T31" fmla="*/ 205 h 2933"/>
                    <a:gd name="T32" fmla="*/ 1969 w 2628"/>
                    <a:gd name="T33" fmla="*/ 19 h 2933"/>
                    <a:gd name="T34" fmla="*/ 1646 w 2628"/>
                    <a:gd name="T35" fmla="*/ 3 h 2933"/>
                    <a:gd name="T36" fmla="*/ 1322 w 2628"/>
                    <a:gd name="T37" fmla="*/ 43 h 2933"/>
                    <a:gd name="T38" fmla="*/ 717 w 2628"/>
                    <a:gd name="T39" fmla="*/ 301 h 2933"/>
                    <a:gd name="T40" fmla="*/ 256 w 2628"/>
                    <a:gd name="T41" fmla="*/ 779 h 2933"/>
                    <a:gd name="T42" fmla="*/ 34 w 2628"/>
                    <a:gd name="T43" fmla="*/ 1375 h 2933"/>
                    <a:gd name="T44" fmla="*/ 59 w 2628"/>
                    <a:gd name="T45" fmla="*/ 2004 h 2933"/>
                    <a:gd name="T46" fmla="*/ 327 w 2628"/>
                    <a:gd name="T47" fmla="*/ 2555 h 2933"/>
                    <a:gd name="T48" fmla="*/ 771 w 2628"/>
                    <a:gd name="T49" fmla="*/ 2928 h 2933"/>
                    <a:gd name="T50" fmla="*/ 787 w 2628"/>
                    <a:gd name="T51" fmla="*/ 2926 h 2933"/>
                    <a:gd name="T52" fmla="*/ 765 w 2628"/>
                    <a:gd name="T53" fmla="*/ 2905 h 2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628" h="2933">
                      <a:moveTo>
                        <a:pt x="765" y="2905"/>
                      </a:moveTo>
                      <a:cubicBezTo>
                        <a:pt x="602" y="2817"/>
                        <a:pt x="453" y="2691"/>
                        <a:pt x="333" y="2535"/>
                      </a:cubicBezTo>
                      <a:cubicBezTo>
                        <a:pt x="213" y="2380"/>
                        <a:pt x="123" y="2194"/>
                        <a:pt x="75" y="1995"/>
                      </a:cubicBezTo>
                      <a:cubicBezTo>
                        <a:pt x="26" y="1795"/>
                        <a:pt x="19" y="1586"/>
                        <a:pt x="53" y="1379"/>
                      </a:cubicBezTo>
                      <a:cubicBezTo>
                        <a:pt x="87" y="1173"/>
                        <a:pt x="165" y="973"/>
                        <a:pt x="279" y="797"/>
                      </a:cubicBezTo>
                      <a:cubicBezTo>
                        <a:pt x="464" y="509"/>
                        <a:pt x="732" y="297"/>
                        <a:pt x="1031" y="172"/>
                      </a:cubicBezTo>
                      <a:cubicBezTo>
                        <a:pt x="1105" y="140"/>
                        <a:pt x="1182" y="115"/>
                        <a:pt x="1261" y="94"/>
                      </a:cubicBezTo>
                      <a:cubicBezTo>
                        <a:pt x="1300" y="83"/>
                        <a:pt x="1339" y="76"/>
                        <a:pt x="1379" y="67"/>
                      </a:cubicBezTo>
                      <a:cubicBezTo>
                        <a:pt x="1419" y="61"/>
                        <a:pt x="1459" y="53"/>
                        <a:pt x="1499" y="49"/>
                      </a:cubicBezTo>
                      <a:cubicBezTo>
                        <a:pt x="1539" y="44"/>
                        <a:pt x="1579" y="41"/>
                        <a:pt x="1620" y="38"/>
                      </a:cubicBezTo>
                      <a:cubicBezTo>
                        <a:pt x="1660" y="37"/>
                        <a:pt x="1701" y="35"/>
                        <a:pt x="1741" y="36"/>
                      </a:cubicBezTo>
                      <a:cubicBezTo>
                        <a:pt x="1823" y="36"/>
                        <a:pt x="1905" y="43"/>
                        <a:pt x="1987" y="54"/>
                      </a:cubicBezTo>
                      <a:cubicBezTo>
                        <a:pt x="2095" y="69"/>
                        <a:pt x="2201" y="95"/>
                        <a:pt x="2303" y="127"/>
                      </a:cubicBezTo>
                      <a:cubicBezTo>
                        <a:pt x="2406" y="159"/>
                        <a:pt x="2505" y="197"/>
                        <a:pt x="2600" y="237"/>
                      </a:cubicBezTo>
                      <a:cubicBezTo>
                        <a:pt x="2616" y="245"/>
                        <a:pt x="2628" y="245"/>
                        <a:pt x="2626" y="236"/>
                      </a:cubicBezTo>
                      <a:cubicBezTo>
                        <a:pt x="2623" y="226"/>
                        <a:pt x="2609" y="214"/>
                        <a:pt x="2591" y="205"/>
                      </a:cubicBezTo>
                      <a:cubicBezTo>
                        <a:pt x="2393" y="112"/>
                        <a:pt x="2184" y="48"/>
                        <a:pt x="1969" y="19"/>
                      </a:cubicBezTo>
                      <a:cubicBezTo>
                        <a:pt x="1862" y="5"/>
                        <a:pt x="1754" y="0"/>
                        <a:pt x="1646" y="3"/>
                      </a:cubicBezTo>
                      <a:cubicBezTo>
                        <a:pt x="1538" y="7"/>
                        <a:pt x="1429" y="20"/>
                        <a:pt x="1322" y="43"/>
                      </a:cubicBezTo>
                      <a:cubicBezTo>
                        <a:pt x="1108" y="89"/>
                        <a:pt x="900" y="176"/>
                        <a:pt x="717" y="301"/>
                      </a:cubicBezTo>
                      <a:cubicBezTo>
                        <a:pt x="533" y="426"/>
                        <a:pt x="374" y="589"/>
                        <a:pt x="256" y="779"/>
                      </a:cubicBezTo>
                      <a:cubicBezTo>
                        <a:pt x="144" y="960"/>
                        <a:pt x="67" y="1164"/>
                        <a:pt x="34" y="1375"/>
                      </a:cubicBezTo>
                      <a:cubicBezTo>
                        <a:pt x="0" y="1586"/>
                        <a:pt x="9" y="1800"/>
                        <a:pt x="59" y="2004"/>
                      </a:cubicBezTo>
                      <a:cubicBezTo>
                        <a:pt x="109" y="2207"/>
                        <a:pt x="203" y="2397"/>
                        <a:pt x="327" y="2555"/>
                      </a:cubicBezTo>
                      <a:cubicBezTo>
                        <a:pt x="450" y="2714"/>
                        <a:pt x="604" y="2841"/>
                        <a:pt x="771" y="2928"/>
                      </a:cubicBezTo>
                      <a:cubicBezTo>
                        <a:pt x="780" y="2933"/>
                        <a:pt x="787" y="2932"/>
                        <a:pt x="787" y="2926"/>
                      </a:cubicBezTo>
                      <a:cubicBezTo>
                        <a:pt x="784" y="2919"/>
                        <a:pt x="773" y="2910"/>
                        <a:pt x="765" y="29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7198"/>
                </a:p>
              </p:txBody>
            </p:sp>
          </p:grpSp>
          <p:sp>
            <p:nvSpPr>
              <p:cNvPr id="31" name="Freeform: Shape 205">
                <a:extLst>
                  <a:ext uri="{FF2B5EF4-FFF2-40B4-BE49-F238E27FC236}">
                    <a16:creationId xmlns:a16="http://schemas.microsoft.com/office/drawing/2014/main" id="{0AD00709-F9E4-BA4D-BE6F-D33580B7B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919" y="2641656"/>
                <a:ext cx="4266709" cy="3944264"/>
              </a:xfrm>
              <a:custGeom>
                <a:avLst/>
                <a:gdLst>
                  <a:gd name="connsiteX0" fmla="*/ 3784163 w 4266709"/>
                  <a:gd name="connsiteY0" fmla="*/ 2930302 h 3944264"/>
                  <a:gd name="connsiteX1" fmla="*/ 3764757 w 4266709"/>
                  <a:gd name="connsiteY1" fmla="*/ 2954561 h 3944264"/>
                  <a:gd name="connsiteX2" fmla="*/ 3784163 w 4266709"/>
                  <a:gd name="connsiteY2" fmla="*/ 2930302 h 3944264"/>
                  <a:gd name="connsiteX3" fmla="*/ 106733 w 4266709"/>
                  <a:gd name="connsiteY3" fmla="*/ 1314757 h 3944264"/>
                  <a:gd name="connsiteX4" fmla="*/ 81261 w 4266709"/>
                  <a:gd name="connsiteY4" fmla="*/ 1372975 h 3944264"/>
                  <a:gd name="connsiteX5" fmla="*/ 106733 w 4266709"/>
                  <a:gd name="connsiteY5" fmla="*/ 1314757 h 3944264"/>
                  <a:gd name="connsiteX6" fmla="*/ 24743 w 4266709"/>
                  <a:gd name="connsiteY6" fmla="*/ 1107460 h 3944264"/>
                  <a:gd name="connsiteX7" fmla="*/ 23287 w 4266709"/>
                  <a:gd name="connsiteY7" fmla="*/ 1131111 h 3944264"/>
                  <a:gd name="connsiteX8" fmla="*/ 0 w 4266709"/>
                  <a:gd name="connsiteY8" fmla="*/ 1144956 h 3944264"/>
                  <a:gd name="connsiteX9" fmla="*/ 24743 w 4266709"/>
                  <a:gd name="connsiteY9" fmla="*/ 1107460 h 3944264"/>
                  <a:gd name="connsiteX10" fmla="*/ 339605 w 4266709"/>
                  <a:gd name="connsiteY10" fmla="*/ 1096438 h 3944264"/>
                  <a:gd name="connsiteX11" fmla="*/ 324548 w 4266709"/>
                  <a:gd name="connsiteY11" fmla="*/ 1130904 h 3944264"/>
                  <a:gd name="connsiteX12" fmla="*/ 310998 w 4266709"/>
                  <a:gd name="connsiteY12" fmla="*/ 1165371 h 3944264"/>
                  <a:gd name="connsiteX13" fmla="*/ 321537 w 4266709"/>
                  <a:gd name="connsiteY13" fmla="*/ 1154404 h 3944264"/>
                  <a:gd name="connsiteX14" fmla="*/ 270346 w 4266709"/>
                  <a:gd name="connsiteY14" fmla="*/ 1246836 h 3944264"/>
                  <a:gd name="connsiteX15" fmla="*/ 339605 w 4266709"/>
                  <a:gd name="connsiteY15" fmla="*/ 1096438 h 3944264"/>
                  <a:gd name="connsiteX16" fmla="*/ 116436 w 4266709"/>
                  <a:gd name="connsiteY16" fmla="*/ 915080 h 3944264"/>
                  <a:gd name="connsiteX17" fmla="*/ 82847 w 4266709"/>
                  <a:gd name="connsiteY17" fmla="*/ 949613 h 3944264"/>
                  <a:gd name="connsiteX18" fmla="*/ 116436 w 4266709"/>
                  <a:gd name="connsiteY18" fmla="*/ 915080 h 3944264"/>
                  <a:gd name="connsiteX19" fmla="*/ 354161 w 4266709"/>
                  <a:gd name="connsiteY19" fmla="*/ 907232 h 3944264"/>
                  <a:gd name="connsiteX20" fmla="*/ 341811 w 4266709"/>
                  <a:gd name="connsiteY20" fmla="*/ 927505 h 3944264"/>
                  <a:gd name="connsiteX21" fmla="*/ 327917 w 4266709"/>
                  <a:gd name="connsiteY21" fmla="*/ 946219 h 3944264"/>
                  <a:gd name="connsiteX22" fmla="*/ 320199 w 4266709"/>
                  <a:gd name="connsiteY22" fmla="*/ 950897 h 3944264"/>
                  <a:gd name="connsiteX23" fmla="*/ 337180 w 4266709"/>
                  <a:gd name="connsiteY23" fmla="*/ 929065 h 3944264"/>
                  <a:gd name="connsiteX24" fmla="*/ 354161 w 4266709"/>
                  <a:gd name="connsiteY24" fmla="*/ 907232 h 3944264"/>
                  <a:gd name="connsiteX25" fmla="*/ 508954 w 4266709"/>
                  <a:gd name="connsiteY25" fmla="*/ 903330 h 3944264"/>
                  <a:gd name="connsiteX26" fmla="*/ 531068 w 4266709"/>
                  <a:gd name="connsiteY26" fmla="*/ 933771 h 3944264"/>
                  <a:gd name="connsiteX27" fmla="*/ 467886 w 4266709"/>
                  <a:gd name="connsiteY27" fmla="*/ 962690 h 3944264"/>
                  <a:gd name="connsiteX28" fmla="*/ 508954 w 4266709"/>
                  <a:gd name="connsiteY28" fmla="*/ 903330 h 3944264"/>
                  <a:gd name="connsiteX29" fmla="*/ 456041 w 4266709"/>
                  <a:gd name="connsiteY29" fmla="*/ 819905 h 3944264"/>
                  <a:gd name="connsiteX30" fmla="*/ 402673 w 4266709"/>
                  <a:gd name="connsiteY30" fmla="*/ 863570 h 3944264"/>
                  <a:gd name="connsiteX31" fmla="*/ 456041 w 4266709"/>
                  <a:gd name="connsiteY31" fmla="*/ 819905 h 3944264"/>
                  <a:gd name="connsiteX32" fmla="*/ 281387 w 4266709"/>
                  <a:gd name="connsiteY32" fmla="*/ 722875 h 3944264"/>
                  <a:gd name="connsiteX33" fmla="*/ 225325 w 4266709"/>
                  <a:gd name="connsiteY33" fmla="*/ 807292 h 3944264"/>
                  <a:gd name="connsiteX34" fmla="*/ 155248 w 4266709"/>
                  <a:gd name="connsiteY34" fmla="*/ 863570 h 3944264"/>
                  <a:gd name="connsiteX35" fmla="*/ 220653 w 4266709"/>
                  <a:gd name="connsiteY35" fmla="*/ 786970 h 3944264"/>
                  <a:gd name="connsiteX36" fmla="*/ 281387 w 4266709"/>
                  <a:gd name="connsiteY36" fmla="*/ 722875 h 3944264"/>
                  <a:gd name="connsiteX37" fmla="*/ 329902 w 4266709"/>
                  <a:gd name="connsiteY37" fmla="*/ 688913 h 3944264"/>
                  <a:gd name="connsiteX38" fmla="*/ 328284 w 4266709"/>
                  <a:gd name="connsiteY38" fmla="*/ 692553 h 3944264"/>
                  <a:gd name="connsiteX39" fmla="*/ 325049 w 4266709"/>
                  <a:gd name="connsiteY39" fmla="*/ 693766 h 3944264"/>
                  <a:gd name="connsiteX40" fmla="*/ 693760 w 4266709"/>
                  <a:gd name="connsiteY40" fmla="*/ 640398 h 3944264"/>
                  <a:gd name="connsiteX41" fmla="*/ 691334 w 4266709"/>
                  <a:gd name="connsiteY41" fmla="*/ 645250 h 3944264"/>
                  <a:gd name="connsiteX42" fmla="*/ 684057 w 4266709"/>
                  <a:gd name="connsiteY42" fmla="*/ 650101 h 3944264"/>
                  <a:gd name="connsiteX43" fmla="*/ 693760 w 4266709"/>
                  <a:gd name="connsiteY43" fmla="*/ 640398 h 3944264"/>
                  <a:gd name="connsiteX44" fmla="*/ 931485 w 4266709"/>
                  <a:gd name="connsiteY44" fmla="*/ 499706 h 3944264"/>
                  <a:gd name="connsiteX45" fmla="*/ 882708 w 4266709"/>
                  <a:gd name="connsiteY45" fmla="*/ 536597 h 3944264"/>
                  <a:gd name="connsiteX46" fmla="*/ 807181 w 4266709"/>
                  <a:gd name="connsiteY46" fmla="*/ 582710 h 3944264"/>
                  <a:gd name="connsiteX47" fmla="*/ 811902 w 4266709"/>
                  <a:gd name="connsiteY47" fmla="*/ 575024 h 3944264"/>
                  <a:gd name="connsiteX48" fmla="*/ 753684 w 4266709"/>
                  <a:gd name="connsiteY48" fmla="*/ 605767 h 3944264"/>
                  <a:gd name="connsiteX49" fmla="*/ 695466 w 4266709"/>
                  <a:gd name="connsiteY49" fmla="*/ 634972 h 3944264"/>
                  <a:gd name="connsiteX50" fmla="*/ 690745 w 4266709"/>
                  <a:gd name="connsiteY50" fmla="*/ 639583 h 3944264"/>
                  <a:gd name="connsiteX51" fmla="*/ 700186 w 4266709"/>
                  <a:gd name="connsiteY51" fmla="*/ 616526 h 3944264"/>
                  <a:gd name="connsiteX52" fmla="*/ 640395 w 4266709"/>
                  <a:gd name="connsiteY52" fmla="*/ 654954 h 3944264"/>
                  <a:gd name="connsiteX53" fmla="*/ 706480 w 4266709"/>
                  <a:gd name="connsiteY53" fmla="*/ 607304 h 3944264"/>
                  <a:gd name="connsiteX54" fmla="*/ 734802 w 4266709"/>
                  <a:gd name="connsiteY54" fmla="*/ 607304 h 3944264"/>
                  <a:gd name="connsiteX55" fmla="*/ 752110 w 4266709"/>
                  <a:gd name="connsiteY55" fmla="*/ 575024 h 3944264"/>
                  <a:gd name="connsiteX56" fmla="*/ 844944 w 4266709"/>
                  <a:gd name="connsiteY56" fmla="*/ 525837 h 3944264"/>
                  <a:gd name="connsiteX57" fmla="*/ 879561 w 4266709"/>
                  <a:gd name="connsiteY57" fmla="*/ 521226 h 3944264"/>
                  <a:gd name="connsiteX58" fmla="*/ 931485 w 4266709"/>
                  <a:gd name="connsiteY58" fmla="*/ 499706 h 3944264"/>
                  <a:gd name="connsiteX59" fmla="*/ 1261387 w 4266709"/>
                  <a:gd name="connsiteY59" fmla="*/ 485150 h 3944264"/>
                  <a:gd name="connsiteX60" fmla="*/ 1251684 w 4266709"/>
                  <a:gd name="connsiteY60" fmla="*/ 495139 h 3944264"/>
                  <a:gd name="connsiteX61" fmla="*/ 1241980 w 4266709"/>
                  <a:gd name="connsiteY61" fmla="*/ 503701 h 3944264"/>
                  <a:gd name="connsiteX62" fmla="*/ 1227425 w 4266709"/>
                  <a:gd name="connsiteY62" fmla="*/ 509409 h 3944264"/>
                  <a:gd name="connsiteX63" fmla="*/ 1245215 w 4266709"/>
                  <a:gd name="connsiteY63" fmla="*/ 497993 h 3944264"/>
                  <a:gd name="connsiteX64" fmla="*/ 1261387 w 4266709"/>
                  <a:gd name="connsiteY64" fmla="*/ 485150 h 3944264"/>
                  <a:gd name="connsiteX65" fmla="*/ 1028515 w 4266709"/>
                  <a:gd name="connsiteY65" fmla="*/ 451191 h 3944264"/>
                  <a:gd name="connsiteX66" fmla="*/ 1020891 w 4266709"/>
                  <a:gd name="connsiteY66" fmla="*/ 460148 h 3944264"/>
                  <a:gd name="connsiteX67" fmla="*/ 1005643 w 4266709"/>
                  <a:gd name="connsiteY67" fmla="*/ 475075 h 3944264"/>
                  <a:gd name="connsiteX68" fmla="*/ 999544 w 4266709"/>
                  <a:gd name="connsiteY68" fmla="*/ 476568 h 3944264"/>
                  <a:gd name="connsiteX69" fmla="*/ 982771 w 4266709"/>
                  <a:gd name="connsiteY69" fmla="*/ 482539 h 3944264"/>
                  <a:gd name="connsiteX70" fmla="*/ 1016316 w 4266709"/>
                  <a:gd name="connsiteY70" fmla="*/ 461641 h 3944264"/>
                  <a:gd name="connsiteX71" fmla="*/ 1028515 w 4266709"/>
                  <a:gd name="connsiteY71" fmla="*/ 451191 h 3944264"/>
                  <a:gd name="connsiteX72" fmla="*/ 1246834 w 4266709"/>
                  <a:gd name="connsiteY72" fmla="*/ 378417 h 3944264"/>
                  <a:gd name="connsiteX73" fmla="*/ 1193466 w 4266709"/>
                  <a:gd name="connsiteY73" fmla="*/ 397823 h 3944264"/>
                  <a:gd name="connsiteX74" fmla="*/ 1246834 w 4266709"/>
                  <a:gd name="connsiteY74" fmla="*/ 378417 h 3944264"/>
                  <a:gd name="connsiteX75" fmla="*/ 1266680 w 4266709"/>
                  <a:gd name="connsiteY75" fmla="*/ 198913 h 3944264"/>
                  <a:gd name="connsiteX76" fmla="*/ 1271090 w 4266709"/>
                  <a:gd name="connsiteY76" fmla="*/ 198913 h 3944264"/>
                  <a:gd name="connsiteX77" fmla="*/ 1226986 w 4266709"/>
                  <a:gd name="connsiteY77" fmla="*/ 218319 h 3944264"/>
                  <a:gd name="connsiteX78" fmla="*/ 1222575 w 4266709"/>
                  <a:gd name="connsiteY78" fmla="*/ 218319 h 3944264"/>
                  <a:gd name="connsiteX79" fmla="*/ 2091308 w 4266709"/>
                  <a:gd name="connsiteY79" fmla="*/ 0 h 3944264"/>
                  <a:gd name="connsiteX80" fmla="*/ 2451957 w 4266709"/>
                  <a:gd name="connsiteY80" fmla="*/ 29762 h 3944264"/>
                  <a:gd name="connsiteX81" fmla="*/ 3108965 w 4266709"/>
                  <a:gd name="connsiteY81" fmla="*/ 269426 h 3944264"/>
                  <a:gd name="connsiteX82" fmla="*/ 3276745 w 4266709"/>
                  <a:gd name="connsiteY82" fmla="*/ 407271 h 3944264"/>
                  <a:gd name="connsiteX83" fmla="*/ 3745588 w 4266709"/>
                  <a:gd name="connsiteY83" fmla="*/ 853703 h 3944264"/>
                  <a:gd name="connsiteX84" fmla="*/ 3936889 w 4266709"/>
                  <a:gd name="connsiteY84" fmla="*/ 1124695 h 3944264"/>
                  <a:gd name="connsiteX85" fmla="*/ 4088989 w 4266709"/>
                  <a:gd name="connsiteY85" fmla="*/ 1422316 h 3944264"/>
                  <a:gd name="connsiteX86" fmla="*/ 4198751 w 4266709"/>
                  <a:gd name="connsiteY86" fmla="*/ 1738735 h 3944264"/>
                  <a:gd name="connsiteX87" fmla="*/ 4256769 w 4266709"/>
                  <a:gd name="connsiteY87" fmla="*/ 2069251 h 3944264"/>
                  <a:gd name="connsiteX88" fmla="*/ 4263041 w 4266709"/>
                  <a:gd name="connsiteY88" fmla="*/ 2402900 h 3944264"/>
                  <a:gd name="connsiteX89" fmla="*/ 4245205 w 4266709"/>
                  <a:gd name="connsiteY89" fmla="*/ 2566200 h 3944264"/>
                  <a:gd name="connsiteX90" fmla="*/ 4224103 w 4266709"/>
                  <a:gd name="connsiteY90" fmla="*/ 2676567 h 3944264"/>
                  <a:gd name="connsiteX91" fmla="*/ 4229132 w 4266709"/>
                  <a:gd name="connsiteY91" fmla="*/ 2636493 h 3944264"/>
                  <a:gd name="connsiteX92" fmla="*/ 4236384 w 4266709"/>
                  <a:gd name="connsiteY92" fmla="*/ 2575207 h 3944264"/>
                  <a:gd name="connsiteX93" fmla="*/ 4226976 w 4266709"/>
                  <a:gd name="connsiteY93" fmla="*/ 2650395 h 3944264"/>
                  <a:gd name="connsiteX94" fmla="*/ 4214432 w 4266709"/>
                  <a:gd name="connsiteY94" fmla="*/ 2727150 h 3944264"/>
                  <a:gd name="connsiteX95" fmla="*/ 4224103 w 4266709"/>
                  <a:gd name="connsiteY95" fmla="*/ 2676567 h 3944264"/>
                  <a:gd name="connsiteX96" fmla="*/ 4220704 w 4266709"/>
                  <a:gd name="connsiteY96" fmla="*/ 2703654 h 3944264"/>
                  <a:gd name="connsiteX97" fmla="*/ 4194047 w 4266709"/>
                  <a:gd name="connsiteY97" fmla="*/ 2839933 h 3944264"/>
                  <a:gd name="connsiteX98" fmla="*/ 4132894 w 4266709"/>
                  <a:gd name="connsiteY98" fmla="*/ 3020072 h 3944264"/>
                  <a:gd name="connsiteX99" fmla="*/ 3988634 w 4266709"/>
                  <a:gd name="connsiteY99" fmla="*/ 3245638 h 3944264"/>
                  <a:gd name="connsiteX100" fmla="*/ 3814582 w 4266709"/>
                  <a:gd name="connsiteY100" fmla="*/ 3530727 h 3944264"/>
                  <a:gd name="connsiteX101" fmla="*/ 3780085 w 4266709"/>
                  <a:gd name="connsiteY101" fmla="*/ 3544825 h 3944264"/>
                  <a:gd name="connsiteX102" fmla="*/ 3729908 w 4266709"/>
                  <a:gd name="connsiteY102" fmla="*/ 3590252 h 3944264"/>
                  <a:gd name="connsiteX103" fmla="*/ 3654642 w 4266709"/>
                  <a:gd name="connsiteY103" fmla="*/ 3679538 h 3944264"/>
                  <a:gd name="connsiteX104" fmla="*/ 3571536 w 4266709"/>
                  <a:gd name="connsiteY104" fmla="*/ 3775090 h 3944264"/>
                  <a:gd name="connsiteX105" fmla="*/ 3397484 w 4266709"/>
                  <a:gd name="connsiteY105" fmla="*/ 3944264 h 3944264"/>
                  <a:gd name="connsiteX106" fmla="*/ 3499406 w 4266709"/>
                  <a:gd name="connsiteY106" fmla="*/ 3839313 h 3944264"/>
                  <a:gd name="connsiteX107" fmla="*/ 3439821 w 4266709"/>
                  <a:gd name="connsiteY107" fmla="*/ 3847146 h 3944264"/>
                  <a:gd name="connsiteX108" fmla="*/ 3664050 w 4266709"/>
                  <a:gd name="connsiteY108" fmla="*/ 3601217 h 3944264"/>
                  <a:gd name="connsiteX109" fmla="*/ 3649938 w 4266709"/>
                  <a:gd name="connsiteY109" fmla="*/ 3590252 h 3944264"/>
                  <a:gd name="connsiteX110" fmla="*/ 3529199 w 4266709"/>
                  <a:gd name="connsiteY110" fmla="*/ 3734363 h 3944264"/>
                  <a:gd name="connsiteX111" fmla="*/ 3466477 w 4266709"/>
                  <a:gd name="connsiteY111" fmla="*/ 3798586 h 3944264"/>
                  <a:gd name="connsiteX112" fmla="*/ 3392780 w 4266709"/>
                  <a:gd name="connsiteY112" fmla="*/ 3865943 h 3944264"/>
                  <a:gd name="connsiteX113" fmla="*/ 3270473 w 4266709"/>
                  <a:gd name="connsiteY113" fmla="*/ 3936432 h 3944264"/>
                  <a:gd name="connsiteX114" fmla="*/ 3256360 w 4266709"/>
                  <a:gd name="connsiteY114" fmla="*/ 3919201 h 3944264"/>
                  <a:gd name="connsiteX115" fmla="*/ 3662482 w 4266709"/>
                  <a:gd name="connsiteY115" fmla="*/ 3483734 h 3944264"/>
                  <a:gd name="connsiteX116" fmla="*/ 3621713 w 4266709"/>
                  <a:gd name="connsiteY116" fmla="*/ 3510364 h 3944264"/>
                  <a:gd name="connsiteX117" fmla="*/ 3507246 w 4266709"/>
                  <a:gd name="connsiteY117" fmla="*/ 3651342 h 3944264"/>
                  <a:gd name="connsiteX118" fmla="*/ 3734612 w 4266709"/>
                  <a:gd name="connsiteY118" fmla="*/ 3341190 h 3944264"/>
                  <a:gd name="connsiteX119" fmla="*/ 3896120 w 4266709"/>
                  <a:gd name="connsiteY119" fmla="*/ 2991876 h 3944264"/>
                  <a:gd name="connsiteX120" fmla="*/ 3880440 w 4266709"/>
                  <a:gd name="connsiteY120" fmla="*/ 2985611 h 3944264"/>
                  <a:gd name="connsiteX121" fmla="*/ 3864759 w 4266709"/>
                  <a:gd name="connsiteY121" fmla="*/ 3027904 h 3944264"/>
                  <a:gd name="connsiteX122" fmla="*/ 3847511 w 4266709"/>
                  <a:gd name="connsiteY122" fmla="*/ 3070198 h 3944264"/>
                  <a:gd name="connsiteX123" fmla="*/ 3814582 w 4266709"/>
                  <a:gd name="connsiteY123" fmla="*/ 3056100 h 3944264"/>
                  <a:gd name="connsiteX124" fmla="*/ 3918073 w 4266709"/>
                  <a:gd name="connsiteY124" fmla="*/ 2645696 h 3944264"/>
                  <a:gd name="connsiteX125" fmla="*/ 3921209 w 4266709"/>
                  <a:gd name="connsiteY125" fmla="*/ 2482787 h 3944264"/>
                  <a:gd name="connsiteX126" fmla="*/ 3888280 w 4266709"/>
                  <a:gd name="connsiteY126" fmla="*/ 2451459 h 3944264"/>
                  <a:gd name="connsiteX127" fmla="*/ 3888280 w 4266709"/>
                  <a:gd name="connsiteY127" fmla="*/ 2465557 h 3944264"/>
                  <a:gd name="connsiteX128" fmla="*/ 3885144 w 4266709"/>
                  <a:gd name="connsiteY128" fmla="*/ 2495319 h 3944264"/>
                  <a:gd name="connsiteX129" fmla="*/ 3880440 w 4266709"/>
                  <a:gd name="connsiteY129" fmla="*/ 2537612 h 3944264"/>
                  <a:gd name="connsiteX130" fmla="*/ 3855351 w 4266709"/>
                  <a:gd name="connsiteY130" fmla="*/ 2534480 h 3944264"/>
                  <a:gd name="connsiteX131" fmla="*/ 3792629 w 4266709"/>
                  <a:gd name="connsiteY131" fmla="*/ 2799206 h 3944264"/>
                  <a:gd name="connsiteX132" fmla="*/ 3692275 w 4266709"/>
                  <a:gd name="connsiteY132" fmla="*/ 3051401 h 3944264"/>
                  <a:gd name="connsiteX133" fmla="*/ 3667186 w 4266709"/>
                  <a:gd name="connsiteY133" fmla="*/ 3040436 h 3944264"/>
                  <a:gd name="connsiteX134" fmla="*/ 3711091 w 4266709"/>
                  <a:gd name="connsiteY134" fmla="*/ 2926086 h 3944264"/>
                  <a:gd name="connsiteX135" fmla="*/ 3695411 w 4266709"/>
                  <a:gd name="connsiteY135" fmla="*/ 2965247 h 3944264"/>
                  <a:gd name="connsiteX136" fmla="*/ 3679731 w 4266709"/>
                  <a:gd name="connsiteY136" fmla="*/ 2998142 h 3944264"/>
                  <a:gd name="connsiteX137" fmla="*/ 3649938 w 4266709"/>
                  <a:gd name="connsiteY137" fmla="*/ 3045135 h 3944264"/>
                  <a:gd name="connsiteX138" fmla="*/ 3601329 w 4266709"/>
                  <a:gd name="connsiteY138" fmla="*/ 3099960 h 3944264"/>
                  <a:gd name="connsiteX139" fmla="*/ 3441389 w 4266709"/>
                  <a:gd name="connsiteY139" fmla="*/ 3322392 h 3944264"/>
                  <a:gd name="connsiteX140" fmla="*/ 3203047 w 4266709"/>
                  <a:gd name="connsiteY140" fmla="*/ 3591818 h 3944264"/>
                  <a:gd name="connsiteX141" fmla="*/ 3156006 w 4266709"/>
                  <a:gd name="connsiteY141" fmla="*/ 3598084 h 3944264"/>
                  <a:gd name="connsiteX142" fmla="*/ 2986658 w 4266709"/>
                  <a:gd name="connsiteY142" fmla="*/ 3726531 h 3944264"/>
                  <a:gd name="connsiteX143" fmla="*/ 2795357 w 4266709"/>
                  <a:gd name="connsiteY143" fmla="*/ 3822083 h 3944264"/>
                  <a:gd name="connsiteX144" fmla="*/ 3457069 w 4266709"/>
                  <a:gd name="connsiteY144" fmla="*/ 3200211 h 3944264"/>
                  <a:gd name="connsiteX145" fmla="*/ 3563696 w 4266709"/>
                  <a:gd name="connsiteY145" fmla="*/ 2996576 h 3944264"/>
                  <a:gd name="connsiteX146" fmla="*/ 3637394 w 4266709"/>
                  <a:gd name="connsiteY146" fmla="*/ 2778842 h 3944264"/>
                  <a:gd name="connsiteX147" fmla="*/ 3676595 w 4266709"/>
                  <a:gd name="connsiteY147" fmla="*/ 2553277 h 3944264"/>
                  <a:gd name="connsiteX148" fmla="*/ 3678163 w 4266709"/>
                  <a:gd name="connsiteY148" fmla="*/ 2326145 h 3944264"/>
                  <a:gd name="connsiteX149" fmla="*/ 3662482 w 4266709"/>
                  <a:gd name="connsiteY149" fmla="*/ 2269753 h 3944264"/>
                  <a:gd name="connsiteX150" fmla="*/ 3646802 w 4266709"/>
                  <a:gd name="connsiteY150" fmla="*/ 2214928 h 3944264"/>
                  <a:gd name="connsiteX151" fmla="*/ 3632690 w 4266709"/>
                  <a:gd name="connsiteY151" fmla="*/ 2103712 h 3944264"/>
                  <a:gd name="connsiteX152" fmla="*/ 3591921 w 4266709"/>
                  <a:gd name="connsiteY152" fmla="*/ 2073950 h 3944264"/>
                  <a:gd name="connsiteX153" fmla="*/ 3410028 w 4266709"/>
                  <a:gd name="connsiteY153" fmla="*/ 1608721 h 3944264"/>
                  <a:gd name="connsiteX154" fmla="*/ 3281449 w 4266709"/>
                  <a:gd name="connsiteY154" fmla="*/ 1401953 h 3944264"/>
                  <a:gd name="connsiteX155" fmla="*/ 3212455 w 4266709"/>
                  <a:gd name="connsiteY155" fmla="*/ 1306401 h 3944264"/>
                  <a:gd name="connsiteX156" fmla="*/ 3143462 w 4266709"/>
                  <a:gd name="connsiteY156" fmla="*/ 1218681 h 3944264"/>
                  <a:gd name="connsiteX157" fmla="*/ 2865919 w 4266709"/>
                  <a:gd name="connsiteY157" fmla="*/ 982150 h 3944264"/>
                  <a:gd name="connsiteX158" fmla="*/ 2858079 w 4266709"/>
                  <a:gd name="connsiteY158" fmla="*/ 996248 h 3944264"/>
                  <a:gd name="connsiteX159" fmla="*/ 2765564 w 4266709"/>
                  <a:gd name="connsiteY159" fmla="*/ 935157 h 3944264"/>
                  <a:gd name="connsiteX160" fmla="*/ 2774973 w 4266709"/>
                  <a:gd name="connsiteY160" fmla="*/ 919493 h 3944264"/>
                  <a:gd name="connsiteX161" fmla="*/ 2757724 w 4266709"/>
                  <a:gd name="connsiteY161" fmla="*/ 902262 h 3944264"/>
                  <a:gd name="connsiteX162" fmla="*/ 2712251 w 4266709"/>
                  <a:gd name="connsiteY162" fmla="*/ 880332 h 3944264"/>
                  <a:gd name="connsiteX163" fmla="*/ 2718523 w 4266709"/>
                  <a:gd name="connsiteY163" fmla="*/ 863102 h 3944264"/>
                  <a:gd name="connsiteX164" fmla="*/ 2615033 w 4266709"/>
                  <a:gd name="connsiteY164" fmla="*/ 820808 h 3944264"/>
                  <a:gd name="connsiteX165" fmla="*/ 2505270 w 4266709"/>
                  <a:gd name="connsiteY165" fmla="*/ 792612 h 3944264"/>
                  <a:gd name="connsiteX166" fmla="*/ 2509974 w 4266709"/>
                  <a:gd name="connsiteY166" fmla="*/ 775382 h 3944264"/>
                  <a:gd name="connsiteX167" fmla="*/ 2437844 w 4266709"/>
                  <a:gd name="connsiteY167" fmla="*/ 756585 h 3944264"/>
                  <a:gd name="connsiteX168" fmla="*/ 2397075 w 4266709"/>
                  <a:gd name="connsiteY168" fmla="*/ 747186 h 3944264"/>
                  <a:gd name="connsiteX169" fmla="*/ 2361011 w 4266709"/>
                  <a:gd name="connsiteY169" fmla="*/ 747186 h 3944264"/>
                  <a:gd name="connsiteX170" fmla="*/ 2365715 w 4266709"/>
                  <a:gd name="connsiteY170" fmla="*/ 729955 h 3944264"/>
                  <a:gd name="connsiteX171" fmla="*/ 2324946 w 4266709"/>
                  <a:gd name="connsiteY171" fmla="*/ 740920 h 3944264"/>
                  <a:gd name="connsiteX172" fmla="*/ 2207343 w 4266709"/>
                  <a:gd name="connsiteY172" fmla="*/ 728389 h 3944264"/>
                  <a:gd name="connsiteX173" fmla="*/ 2174414 w 4266709"/>
                  <a:gd name="connsiteY173" fmla="*/ 729955 h 3944264"/>
                  <a:gd name="connsiteX174" fmla="*/ 2075628 w 4266709"/>
                  <a:gd name="connsiteY174" fmla="*/ 722123 h 3944264"/>
                  <a:gd name="connsiteX175" fmla="*/ 1964297 w 4266709"/>
                  <a:gd name="connsiteY175" fmla="*/ 720557 h 3944264"/>
                  <a:gd name="connsiteX176" fmla="*/ 1874919 w 4266709"/>
                  <a:gd name="connsiteY176" fmla="*/ 720557 h 3944264"/>
                  <a:gd name="connsiteX177" fmla="*/ 1837286 w 4266709"/>
                  <a:gd name="connsiteY177" fmla="*/ 718990 h 3944264"/>
                  <a:gd name="connsiteX178" fmla="*/ 1649121 w 4266709"/>
                  <a:gd name="connsiteY178" fmla="*/ 744053 h 3944264"/>
                  <a:gd name="connsiteX179" fmla="*/ 1631873 w 4266709"/>
                  <a:gd name="connsiteY179" fmla="*/ 675130 h 3944264"/>
                  <a:gd name="connsiteX180" fmla="*/ 1308857 w 4266709"/>
                  <a:gd name="connsiteY180" fmla="*/ 687662 h 3944264"/>
                  <a:gd name="connsiteX181" fmla="*/ 1175574 w 4266709"/>
                  <a:gd name="connsiteY181" fmla="*/ 645368 h 3944264"/>
                  <a:gd name="connsiteX182" fmla="*/ 1319833 w 4266709"/>
                  <a:gd name="connsiteY182" fmla="*/ 532585 h 3944264"/>
                  <a:gd name="connsiteX183" fmla="*/ 1415483 w 4266709"/>
                  <a:gd name="connsiteY183" fmla="*/ 469928 h 3944264"/>
                  <a:gd name="connsiteX184" fmla="*/ 1478205 w 4266709"/>
                  <a:gd name="connsiteY184" fmla="*/ 430768 h 3944264"/>
                  <a:gd name="connsiteX185" fmla="*/ 1573855 w 4266709"/>
                  <a:gd name="connsiteY185" fmla="*/ 363411 h 3944264"/>
                  <a:gd name="connsiteX186" fmla="*/ 1635009 w 4266709"/>
                  <a:gd name="connsiteY186" fmla="*/ 281957 h 3944264"/>
                  <a:gd name="connsiteX187" fmla="*/ 1730659 w 4266709"/>
                  <a:gd name="connsiteY187" fmla="*/ 256894 h 3944264"/>
                  <a:gd name="connsiteX188" fmla="*/ 1686754 w 4266709"/>
                  <a:gd name="connsiteY188" fmla="*/ 241230 h 3944264"/>
                  <a:gd name="connsiteX189" fmla="*/ 1591104 w 4266709"/>
                  <a:gd name="connsiteY189" fmla="*/ 249062 h 3944264"/>
                  <a:gd name="connsiteX190" fmla="*/ 1478205 w 4266709"/>
                  <a:gd name="connsiteY190" fmla="*/ 269426 h 3944264"/>
                  <a:gd name="connsiteX191" fmla="*/ 1384123 w 4266709"/>
                  <a:gd name="connsiteY191" fmla="*/ 291356 h 3944264"/>
                  <a:gd name="connsiteX192" fmla="*/ 1412347 w 4266709"/>
                  <a:gd name="connsiteY192" fmla="*/ 208335 h 3944264"/>
                  <a:gd name="connsiteX193" fmla="*/ 1498589 w 4266709"/>
                  <a:gd name="connsiteY193" fmla="*/ 133146 h 3944264"/>
                  <a:gd name="connsiteX194" fmla="*/ 1547199 w 4266709"/>
                  <a:gd name="connsiteY194" fmla="*/ 101818 h 3944264"/>
                  <a:gd name="connsiteX195" fmla="*/ 1606784 w 4266709"/>
                  <a:gd name="connsiteY195" fmla="*/ 72056 h 3944264"/>
                  <a:gd name="connsiteX196" fmla="*/ 1751044 w 4266709"/>
                  <a:gd name="connsiteY196" fmla="*/ 28196 h 3944264"/>
                  <a:gd name="connsiteX197" fmla="*/ 2091308 w 4266709"/>
                  <a:gd name="connsiteY197" fmla="*/ 0 h 394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4266709" h="3944264">
                    <a:moveTo>
                      <a:pt x="3784163" y="2930302"/>
                    </a:moveTo>
                    <a:lnTo>
                      <a:pt x="3764757" y="2954561"/>
                    </a:lnTo>
                    <a:cubicBezTo>
                      <a:pt x="3772520" y="2942432"/>
                      <a:pt x="3776401" y="2939399"/>
                      <a:pt x="3784163" y="2930302"/>
                    </a:cubicBezTo>
                    <a:close/>
                    <a:moveTo>
                      <a:pt x="106733" y="1314757"/>
                    </a:moveTo>
                    <a:cubicBezTo>
                      <a:pt x="99657" y="1334674"/>
                      <a:pt x="92582" y="1353058"/>
                      <a:pt x="81261" y="1372975"/>
                    </a:cubicBezTo>
                    <a:cubicBezTo>
                      <a:pt x="72771" y="1372975"/>
                      <a:pt x="101073" y="1320885"/>
                      <a:pt x="106733" y="1314757"/>
                    </a:cubicBezTo>
                    <a:close/>
                    <a:moveTo>
                      <a:pt x="24743" y="1107460"/>
                    </a:moveTo>
                    <a:cubicBezTo>
                      <a:pt x="27654" y="1109575"/>
                      <a:pt x="26198" y="1121881"/>
                      <a:pt x="23287" y="1131111"/>
                    </a:cubicBezTo>
                    <a:cubicBezTo>
                      <a:pt x="21832" y="1120343"/>
                      <a:pt x="5822" y="1134188"/>
                      <a:pt x="0" y="1144956"/>
                    </a:cubicBezTo>
                    <a:cubicBezTo>
                      <a:pt x="14554" y="1113421"/>
                      <a:pt x="21832" y="1105344"/>
                      <a:pt x="24743" y="1107460"/>
                    </a:cubicBezTo>
                    <a:close/>
                    <a:moveTo>
                      <a:pt x="339605" y="1096438"/>
                    </a:moveTo>
                    <a:lnTo>
                      <a:pt x="324548" y="1130904"/>
                    </a:lnTo>
                    <a:cubicBezTo>
                      <a:pt x="317020" y="1148137"/>
                      <a:pt x="310998" y="1165371"/>
                      <a:pt x="310998" y="1165371"/>
                    </a:cubicBezTo>
                    <a:lnTo>
                      <a:pt x="321537" y="1154404"/>
                    </a:lnTo>
                    <a:cubicBezTo>
                      <a:pt x="317020" y="1174770"/>
                      <a:pt x="292930" y="1215503"/>
                      <a:pt x="270346" y="1246836"/>
                    </a:cubicBezTo>
                    <a:cubicBezTo>
                      <a:pt x="252278" y="1243703"/>
                      <a:pt x="317020" y="1141871"/>
                      <a:pt x="339605" y="1096438"/>
                    </a:cubicBezTo>
                    <a:close/>
                    <a:moveTo>
                      <a:pt x="116436" y="915080"/>
                    </a:moveTo>
                    <a:cubicBezTo>
                      <a:pt x="106359" y="922929"/>
                      <a:pt x="92924" y="940195"/>
                      <a:pt x="82847" y="949613"/>
                    </a:cubicBezTo>
                    <a:cubicBezTo>
                      <a:pt x="72771" y="960600"/>
                      <a:pt x="111398" y="907232"/>
                      <a:pt x="116436" y="915080"/>
                    </a:cubicBezTo>
                    <a:close/>
                    <a:moveTo>
                      <a:pt x="354161" y="907232"/>
                    </a:moveTo>
                    <a:cubicBezTo>
                      <a:pt x="354161" y="907232"/>
                      <a:pt x="347986" y="916589"/>
                      <a:pt x="341811" y="927505"/>
                    </a:cubicBezTo>
                    <a:lnTo>
                      <a:pt x="327917" y="946219"/>
                    </a:lnTo>
                    <a:lnTo>
                      <a:pt x="320199" y="950897"/>
                    </a:lnTo>
                    <a:lnTo>
                      <a:pt x="337180" y="929065"/>
                    </a:lnTo>
                    <a:cubicBezTo>
                      <a:pt x="344898" y="918148"/>
                      <a:pt x="354161" y="907232"/>
                      <a:pt x="354161" y="907232"/>
                    </a:cubicBezTo>
                    <a:close/>
                    <a:moveTo>
                      <a:pt x="508954" y="903330"/>
                    </a:moveTo>
                    <a:cubicBezTo>
                      <a:pt x="455249" y="967256"/>
                      <a:pt x="557921" y="892676"/>
                      <a:pt x="531068" y="933771"/>
                    </a:cubicBezTo>
                    <a:cubicBezTo>
                      <a:pt x="531068" y="927683"/>
                      <a:pt x="504216" y="932249"/>
                      <a:pt x="467886" y="962690"/>
                    </a:cubicBezTo>
                    <a:cubicBezTo>
                      <a:pt x="526330" y="907897"/>
                      <a:pt x="422079" y="970300"/>
                      <a:pt x="508954" y="903330"/>
                    </a:cubicBezTo>
                    <a:close/>
                    <a:moveTo>
                      <a:pt x="456041" y="819905"/>
                    </a:moveTo>
                    <a:cubicBezTo>
                      <a:pt x="441486" y="829262"/>
                      <a:pt x="410759" y="862011"/>
                      <a:pt x="402673" y="863570"/>
                    </a:cubicBezTo>
                    <a:cubicBezTo>
                      <a:pt x="407524" y="837059"/>
                      <a:pt x="436634" y="835500"/>
                      <a:pt x="456041" y="819905"/>
                    </a:cubicBezTo>
                    <a:close/>
                    <a:moveTo>
                      <a:pt x="281387" y="722875"/>
                    </a:moveTo>
                    <a:cubicBezTo>
                      <a:pt x="254913" y="755704"/>
                      <a:pt x="275158" y="758831"/>
                      <a:pt x="225325" y="807292"/>
                    </a:cubicBezTo>
                    <a:cubicBezTo>
                      <a:pt x="220653" y="797912"/>
                      <a:pt x="206638" y="811982"/>
                      <a:pt x="155248" y="863570"/>
                    </a:cubicBezTo>
                    <a:cubicBezTo>
                      <a:pt x="184836" y="827615"/>
                      <a:pt x="203523" y="805729"/>
                      <a:pt x="220653" y="786970"/>
                    </a:cubicBezTo>
                    <a:cubicBezTo>
                      <a:pt x="237783" y="769773"/>
                      <a:pt x="254913" y="752577"/>
                      <a:pt x="281387" y="722875"/>
                    </a:cubicBezTo>
                    <a:close/>
                    <a:moveTo>
                      <a:pt x="329902" y="688913"/>
                    </a:moveTo>
                    <a:cubicBezTo>
                      <a:pt x="329902" y="690126"/>
                      <a:pt x="328284" y="691340"/>
                      <a:pt x="328284" y="692553"/>
                    </a:cubicBezTo>
                    <a:cubicBezTo>
                      <a:pt x="326666" y="692553"/>
                      <a:pt x="326666" y="693766"/>
                      <a:pt x="325049" y="693766"/>
                    </a:cubicBezTo>
                    <a:close/>
                    <a:moveTo>
                      <a:pt x="693760" y="640398"/>
                    </a:moveTo>
                    <a:lnTo>
                      <a:pt x="691334" y="645250"/>
                    </a:lnTo>
                    <a:lnTo>
                      <a:pt x="684057" y="650101"/>
                    </a:lnTo>
                    <a:cubicBezTo>
                      <a:pt x="686483" y="647675"/>
                      <a:pt x="691334" y="642824"/>
                      <a:pt x="693760" y="640398"/>
                    </a:cubicBezTo>
                    <a:close/>
                    <a:moveTo>
                      <a:pt x="931485" y="499706"/>
                    </a:moveTo>
                    <a:cubicBezTo>
                      <a:pt x="931485" y="508929"/>
                      <a:pt x="909456" y="522763"/>
                      <a:pt x="882708" y="536597"/>
                    </a:cubicBezTo>
                    <a:cubicBezTo>
                      <a:pt x="857532" y="551968"/>
                      <a:pt x="826063" y="568876"/>
                      <a:pt x="807181" y="582710"/>
                    </a:cubicBezTo>
                    <a:cubicBezTo>
                      <a:pt x="808755" y="581173"/>
                      <a:pt x="808755" y="578099"/>
                      <a:pt x="811902" y="575024"/>
                    </a:cubicBezTo>
                    <a:cubicBezTo>
                      <a:pt x="763125" y="608841"/>
                      <a:pt x="758404" y="607304"/>
                      <a:pt x="753684" y="605767"/>
                    </a:cubicBezTo>
                    <a:cubicBezTo>
                      <a:pt x="748963" y="602692"/>
                      <a:pt x="742670" y="598081"/>
                      <a:pt x="695466" y="634972"/>
                    </a:cubicBezTo>
                    <a:cubicBezTo>
                      <a:pt x="693892" y="636509"/>
                      <a:pt x="692319" y="638046"/>
                      <a:pt x="690745" y="639583"/>
                    </a:cubicBezTo>
                    <a:lnTo>
                      <a:pt x="700186" y="616526"/>
                    </a:lnTo>
                    <a:lnTo>
                      <a:pt x="640395" y="654954"/>
                    </a:lnTo>
                    <a:lnTo>
                      <a:pt x="706480" y="607304"/>
                    </a:lnTo>
                    <a:cubicBezTo>
                      <a:pt x="733229" y="593470"/>
                      <a:pt x="703333" y="621138"/>
                      <a:pt x="734802" y="607304"/>
                    </a:cubicBezTo>
                    <a:cubicBezTo>
                      <a:pt x="764698" y="582710"/>
                      <a:pt x="804035" y="551968"/>
                      <a:pt x="752110" y="575024"/>
                    </a:cubicBezTo>
                    <a:cubicBezTo>
                      <a:pt x="766272" y="562728"/>
                      <a:pt x="816622" y="545819"/>
                      <a:pt x="844944" y="525837"/>
                    </a:cubicBezTo>
                    <a:cubicBezTo>
                      <a:pt x="840224" y="533523"/>
                      <a:pt x="857532" y="527374"/>
                      <a:pt x="879561" y="521226"/>
                    </a:cubicBezTo>
                    <a:cubicBezTo>
                      <a:pt x="900016" y="513540"/>
                      <a:pt x="925191" y="504317"/>
                      <a:pt x="931485" y="499706"/>
                    </a:cubicBezTo>
                    <a:close/>
                    <a:moveTo>
                      <a:pt x="1261387" y="485150"/>
                    </a:moveTo>
                    <a:cubicBezTo>
                      <a:pt x="1261387" y="485150"/>
                      <a:pt x="1256536" y="489431"/>
                      <a:pt x="1251684" y="495139"/>
                    </a:cubicBezTo>
                    <a:cubicBezTo>
                      <a:pt x="1246832" y="499420"/>
                      <a:pt x="1241980" y="503701"/>
                      <a:pt x="1241980" y="503701"/>
                    </a:cubicBezTo>
                    <a:lnTo>
                      <a:pt x="1227425" y="509409"/>
                    </a:lnTo>
                    <a:cubicBezTo>
                      <a:pt x="1227425" y="509409"/>
                      <a:pt x="1237129" y="503701"/>
                      <a:pt x="1245215" y="497993"/>
                    </a:cubicBezTo>
                    <a:cubicBezTo>
                      <a:pt x="1253301" y="490858"/>
                      <a:pt x="1261387" y="485150"/>
                      <a:pt x="1261387" y="485150"/>
                    </a:cubicBezTo>
                    <a:close/>
                    <a:moveTo>
                      <a:pt x="1028515" y="451191"/>
                    </a:moveTo>
                    <a:cubicBezTo>
                      <a:pt x="1025465" y="454177"/>
                      <a:pt x="1023940" y="457162"/>
                      <a:pt x="1020891" y="460148"/>
                    </a:cubicBezTo>
                    <a:cubicBezTo>
                      <a:pt x="1019366" y="463133"/>
                      <a:pt x="1022416" y="466119"/>
                      <a:pt x="1005643" y="475075"/>
                    </a:cubicBezTo>
                    <a:cubicBezTo>
                      <a:pt x="991920" y="485525"/>
                      <a:pt x="985820" y="490003"/>
                      <a:pt x="999544" y="476568"/>
                    </a:cubicBezTo>
                    <a:lnTo>
                      <a:pt x="982771" y="482539"/>
                    </a:lnTo>
                    <a:cubicBezTo>
                      <a:pt x="975147" y="481047"/>
                      <a:pt x="990395" y="473583"/>
                      <a:pt x="1016316" y="461641"/>
                    </a:cubicBezTo>
                    <a:cubicBezTo>
                      <a:pt x="1020891" y="458655"/>
                      <a:pt x="1023940" y="455669"/>
                      <a:pt x="1028515" y="451191"/>
                    </a:cubicBezTo>
                    <a:close/>
                    <a:moveTo>
                      <a:pt x="1246834" y="378417"/>
                    </a:moveTo>
                    <a:cubicBezTo>
                      <a:pt x="1233897" y="388120"/>
                      <a:pt x="1212873" y="390061"/>
                      <a:pt x="1193466" y="397823"/>
                    </a:cubicBezTo>
                    <a:cubicBezTo>
                      <a:pt x="1211256" y="388120"/>
                      <a:pt x="1219342" y="380358"/>
                      <a:pt x="1246834" y="378417"/>
                    </a:cubicBezTo>
                    <a:close/>
                    <a:moveTo>
                      <a:pt x="1266680" y="198913"/>
                    </a:moveTo>
                    <a:lnTo>
                      <a:pt x="1271090" y="198913"/>
                    </a:lnTo>
                    <a:lnTo>
                      <a:pt x="1226986" y="218319"/>
                    </a:lnTo>
                    <a:lnTo>
                      <a:pt x="1222575" y="218319"/>
                    </a:lnTo>
                    <a:close/>
                    <a:moveTo>
                      <a:pt x="2091308" y="0"/>
                    </a:moveTo>
                    <a:cubicBezTo>
                      <a:pt x="2208911" y="0"/>
                      <a:pt x="2331218" y="9399"/>
                      <a:pt x="2451957" y="29762"/>
                    </a:cubicBezTo>
                    <a:cubicBezTo>
                      <a:pt x="2691867" y="72056"/>
                      <a:pt x="2923936" y="158209"/>
                      <a:pt x="3108965" y="269426"/>
                    </a:cubicBezTo>
                    <a:cubicBezTo>
                      <a:pt x="3154438" y="302321"/>
                      <a:pt x="3237544" y="369677"/>
                      <a:pt x="3276745" y="407271"/>
                    </a:cubicBezTo>
                    <a:cubicBezTo>
                      <a:pt x="3447661" y="534152"/>
                      <a:pt x="3607601" y="682962"/>
                      <a:pt x="3745588" y="853703"/>
                    </a:cubicBezTo>
                    <a:cubicBezTo>
                      <a:pt x="3816150" y="939857"/>
                      <a:pt x="3878872" y="1030709"/>
                      <a:pt x="3936889" y="1124695"/>
                    </a:cubicBezTo>
                    <a:cubicBezTo>
                      <a:pt x="3994906" y="1220247"/>
                      <a:pt x="4045084" y="1318932"/>
                      <a:pt x="4088989" y="1422316"/>
                    </a:cubicBezTo>
                    <a:cubicBezTo>
                      <a:pt x="4132894" y="1524134"/>
                      <a:pt x="4170527" y="1630651"/>
                      <a:pt x="4198751" y="1738735"/>
                    </a:cubicBezTo>
                    <a:cubicBezTo>
                      <a:pt x="4225408" y="1848384"/>
                      <a:pt x="4245793" y="1958034"/>
                      <a:pt x="4256769" y="2069251"/>
                    </a:cubicBezTo>
                    <a:cubicBezTo>
                      <a:pt x="4267745" y="2180467"/>
                      <a:pt x="4269313" y="2291683"/>
                      <a:pt x="4263041" y="2402900"/>
                    </a:cubicBezTo>
                    <a:cubicBezTo>
                      <a:pt x="4259121" y="2457725"/>
                      <a:pt x="4253241" y="2512158"/>
                      <a:pt x="4245205" y="2566200"/>
                    </a:cubicBezTo>
                    <a:lnTo>
                      <a:pt x="4224103" y="2676567"/>
                    </a:lnTo>
                    <a:lnTo>
                      <a:pt x="4229132" y="2636493"/>
                    </a:lnTo>
                    <a:cubicBezTo>
                      <a:pt x="4232072" y="2614759"/>
                      <a:pt x="4234816" y="2594004"/>
                      <a:pt x="4236384" y="2575207"/>
                    </a:cubicBezTo>
                    <a:cubicBezTo>
                      <a:pt x="4234816" y="2600269"/>
                      <a:pt x="4230112" y="2625332"/>
                      <a:pt x="4226976" y="2650395"/>
                    </a:cubicBezTo>
                    <a:cubicBezTo>
                      <a:pt x="4222272" y="2677024"/>
                      <a:pt x="4219136" y="2702087"/>
                      <a:pt x="4214432" y="2727150"/>
                    </a:cubicBezTo>
                    <a:lnTo>
                      <a:pt x="4224103" y="2676567"/>
                    </a:lnTo>
                    <a:lnTo>
                      <a:pt x="4220704" y="2703654"/>
                    </a:lnTo>
                    <a:cubicBezTo>
                      <a:pt x="4212864" y="2749080"/>
                      <a:pt x="4205024" y="2796073"/>
                      <a:pt x="4194047" y="2839933"/>
                    </a:cubicBezTo>
                    <a:cubicBezTo>
                      <a:pt x="4173663" y="2926086"/>
                      <a:pt x="4148574" y="2998142"/>
                      <a:pt x="4132894" y="3020072"/>
                    </a:cubicBezTo>
                    <a:cubicBezTo>
                      <a:pt x="4085853" y="3085862"/>
                      <a:pt x="4040380" y="3161050"/>
                      <a:pt x="3988634" y="3245638"/>
                    </a:cubicBezTo>
                    <a:cubicBezTo>
                      <a:pt x="3936889" y="3331791"/>
                      <a:pt x="3880440" y="3425777"/>
                      <a:pt x="3814582" y="3530727"/>
                    </a:cubicBezTo>
                    <a:cubicBezTo>
                      <a:pt x="3806742" y="3526028"/>
                      <a:pt x="3795766" y="3532294"/>
                      <a:pt x="3780085" y="3544825"/>
                    </a:cubicBezTo>
                    <a:cubicBezTo>
                      <a:pt x="3764405" y="3555790"/>
                      <a:pt x="3747156" y="3573021"/>
                      <a:pt x="3729908" y="3590252"/>
                    </a:cubicBezTo>
                    <a:cubicBezTo>
                      <a:pt x="3706387" y="3618447"/>
                      <a:pt x="3679731" y="3648209"/>
                      <a:pt x="3654642" y="3679538"/>
                    </a:cubicBezTo>
                    <a:cubicBezTo>
                      <a:pt x="3627985" y="3710866"/>
                      <a:pt x="3599761" y="3742195"/>
                      <a:pt x="3571536" y="3775090"/>
                    </a:cubicBezTo>
                    <a:cubicBezTo>
                      <a:pt x="3513519" y="3836181"/>
                      <a:pt x="3453933" y="3897271"/>
                      <a:pt x="3397484" y="3944264"/>
                    </a:cubicBezTo>
                    <a:cubicBezTo>
                      <a:pt x="3430413" y="3906670"/>
                      <a:pt x="3464909" y="3872208"/>
                      <a:pt x="3499406" y="3839313"/>
                    </a:cubicBezTo>
                    <a:cubicBezTo>
                      <a:pt x="3529199" y="3800153"/>
                      <a:pt x="3411596" y="3886306"/>
                      <a:pt x="3439821" y="3847146"/>
                    </a:cubicBezTo>
                    <a:cubicBezTo>
                      <a:pt x="3504110" y="3776656"/>
                      <a:pt x="3607601" y="3677971"/>
                      <a:pt x="3664050" y="3601217"/>
                    </a:cubicBezTo>
                    <a:lnTo>
                      <a:pt x="3649938" y="3590252"/>
                    </a:lnTo>
                    <a:cubicBezTo>
                      <a:pt x="3607601" y="3646643"/>
                      <a:pt x="3568400" y="3690503"/>
                      <a:pt x="3529199" y="3734363"/>
                    </a:cubicBezTo>
                    <a:cubicBezTo>
                      <a:pt x="3507246" y="3754726"/>
                      <a:pt x="3486862" y="3776656"/>
                      <a:pt x="3466477" y="3798586"/>
                    </a:cubicBezTo>
                    <a:cubicBezTo>
                      <a:pt x="3442957" y="3818950"/>
                      <a:pt x="3419436" y="3840880"/>
                      <a:pt x="3392780" y="3865943"/>
                    </a:cubicBezTo>
                    <a:cubicBezTo>
                      <a:pt x="3336330" y="3908236"/>
                      <a:pt x="3295561" y="3930166"/>
                      <a:pt x="3270473" y="3936432"/>
                    </a:cubicBezTo>
                    <a:cubicBezTo>
                      <a:pt x="3246952" y="3944264"/>
                      <a:pt x="3240680" y="3936432"/>
                      <a:pt x="3256360" y="3919201"/>
                    </a:cubicBezTo>
                    <a:cubicBezTo>
                      <a:pt x="3392780" y="3795454"/>
                      <a:pt x="3557424" y="3635678"/>
                      <a:pt x="3662482" y="3483734"/>
                    </a:cubicBezTo>
                    <a:cubicBezTo>
                      <a:pt x="3635826" y="3521329"/>
                      <a:pt x="3627985" y="3516629"/>
                      <a:pt x="3621713" y="3510364"/>
                    </a:cubicBezTo>
                    <a:cubicBezTo>
                      <a:pt x="3595057" y="3547958"/>
                      <a:pt x="3537039" y="3618447"/>
                      <a:pt x="3507246" y="3651342"/>
                    </a:cubicBezTo>
                    <a:cubicBezTo>
                      <a:pt x="3598193" y="3549524"/>
                      <a:pt x="3670322" y="3447707"/>
                      <a:pt x="3734612" y="3341190"/>
                    </a:cubicBezTo>
                    <a:cubicBezTo>
                      <a:pt x="3797334" y="3233106"/>
                      <a:pt x="3850647" y="3120323"/>
                      <a:pt x="3896120" y="2991876"/>
                    </a:cubicBezTo>
                    <a:lnTo>
                      <a:pt x="3880440" y="2985611"/>
                    </a:lnTo>
                    <a:cubicBezTo>
                      <a:pt x="3880440" y="2985611"/>
                      <a:pt x="3872599" y="3005974"/>
                      <a:pt x="3864759" y="3027904"/>
                    </a:cubicBezTo>
                    <a:lnTo>
                      <a:pt x="3847511" y="3070198"/>
                    </a:lnTo>
                    <a:cubicBezTo>
                      <a:pt x="3839671" y="3067065"/>
                      <a:pt x="3823990" y="3059233"/>
                      <a:pt x="3814582" y="3056100"/>
                    </a:cubicBezTo>
                    <a:cubicBezTo>
                      <a:pt x="3853783" y="2952716"/>
                      <a:pt x="3905528" y="2783541"/>
                      <a:pt x="3918073" y="2645696"/>
                    </a:cubicBezTo>
                    <a:cubicBezTo>
                      <a:pt x="3925913" y="2578339"/>
                      <a:pt x="3925913" y="2518815"/>
                      <a:pt x="3921209" y="2482787"/>
                    </a:cubicBezTo>
                    <a:cubicBezTo>
                      <a:pt x="3914936" y="2445193"/>
                      <a:pt x="3905528" y="2431095"/>
                      <a:pt x="3888280" y="2451459"/>
                    </a:cubicBezTo>
                    <a:cubicBezTo>
                      <a:pt x="3888280" y="2451459"/>
                      <a:pt x="3888280" y="2457725"/>
                      <a:pt x="3888280" y="2465557"/>
                    </a:cubicBezTo>
                    <a:cubicBezTo>
                      <a:pt x="3888280" y="2473389"/>
                      <a:pt x="3886712" y="2484354"/>
                      <a:pt x="3885144" y="2495319"/>
                    </a:cubicBezTo>
                    <a:lnTo>
                      <a:pt x="3880440" y="2537612"/>
                    </a:lnTo>
                    <a:cubicBezTo>
                      <a:pt x="3872599" y="2536046"/>
                      <a:pt x="3855351" y="2534480"/>
                      <a:pt x="3855351" y="2534480"/>
                    </a:cubicBezTo>
                    <a:cubicBezTo>
                      <a:pt x="3841239" y="2617500"/>
                      <a:pt x="3820854" y="2709919"/>
                      <a:pt x="3792629" y="2799206"/>
                    </a:cubicBezTo>
                    <a:cubicBezTo>
                      <a:pt x="3764405" y="2890059"/>
                      <a:pt x="3728340" y="2976212"/>
                      <a:pt x="3692275" y="3051401"/>
                    </a:cubicBezTo>
                    <a:cubicBezTo>
                      <a:pt x="3692275" y="3051401"/>
                      <a:pt x="3675027" y="3045135"/>
                      <a:pt x="3667186" y="3040436"/>
                    </a:cubicBezTo>
                    <a:cubicBezTo>
                      <a:pt x="3682867" y="3002841"/>
                      <a:pt x="3698547" y="2965247"/>
                      <a:pt x="3711091" y="2926086"/>
                    </a:cubicBezTo>
                    <a:cubicBezTo>
                      <a:pt x="3706387" y="2940184"/>
                      <a:pt x="3701683" y="2954282"/>
                      <a:pt x="3695411" y="2965247"/>
                    </a:cubicBezTo>
                    <a:cubicBezTo>
                      <a:pt x="3690707" y="2977778"/>
                      <a:pt x="3684435" y="2988743"/>
                      <a:pt x="3679731" y="2998142"/>
                    </a:cubicBezTo>
                    <a:cubicBezTo>
                      <a:pt x="3668754" y="3016939"/>
                      <a:pt x="3659346" y="3032603"/>
                      <a:pt x="3649938" y="3045135"/>
                    </a:cubicBezTo>
                    <a:cubicBezTo>
                      <a:pt x="3629553" y="3068631"/>
                      <a:pt x="3613873" y="3082729"/>
                      <a:pt x="3601329" y="3099960"/>
                    </a:cubicBezTo>
                    <a:cubicBezTo>
                      <a:pt x="3557424" y="3145386"/>
                      <a:pt x="3508815" y="3231540"/>
                      <a:pt x="3441389" y="3322392"/>
                    </a:cubicBezTo>
                    <a:cubicBezTo>
                      <a:pt x="3377099" y="3414812"/>
                      <a:pt x="3293993" y="3515063"/>
                      <a:pt x="3203047" y="3591818"/>
                    </a:cubicBezTo>
                    <a:cubicBezTo>
                      <a:pt x="3174822" y="3618447"/>
                      <a:pt x="3162278" y="3604349"/>
                      <a:pt x="3156006" y="3598084"/>
                    </a:cubicBezTo>
                    <a:cubicBezTo>
                      <a:pt x="3101125" y="3651342"/>
                      <a:pt x="3046243" y="3693636"/>
                      <a:pt x="2986658" y="3726531"/>
                    </a:cubicBezTo>
                    <a:cubicBezTo>
                      <a:pt x="2928640" y="3762559"/>
                      <a:pt x="2865919" y="3789188"/>
                      <a:pt x="2795357" y="3822083"/>
                    </a:cubicBezTo>
                    <a:cubicBezTo>
                      <a:pt x="3063492" y="3670139"/>
                      <a:pt x="3295561" y="3461805"/>
                      <a:pt x="3457069" y="3200211"/>
                    </a:cubicBezTo>
                    <a:cubicBezTo>
                      <a:pt x="3497838" y="3134421"/>
                      <a:pt x="3532335" y="3065498"/>
                      <a:pt x="3563696" y="2996576"/>
                    </a:cubicBezTo>
                    <a:cubicBezTo>
                      <a:pt x="3593489" y="2926086"/>
                      <a:pt x="3618577" y="2852464"/>
                      <a:pt x="3637394" y="2778842"/>
                    </a:cubicBezTo>
                    <a:cubicBezTo>
                      <a:pt x="3656210" y="2705220"/>
                      <a:pt x="3670322" y="2630032"/>
                      <a:pt x="3676595" y="2553277"/>
                    </a:cubicBezTo>
                    <a:cubicBezTo>
                      <a:pt x="3682867" y="2478088"/>
                      <a:pt x="3684435" y="2401333"/>
                      <a:pt x="3678163" y="2326145"/>
                    </a:cubicBezTo>
                    <a:cubicBezTo>
                      <a:pt x="3678163" y="2288550"/>
                      <a:pt x="3668754" y="2279152"/>
                      <a:pt x="3662482" y="2269753"/>
                    </a:cubicBezTo>
                    <a:cubicBezTo>
                      <a:pt x="3654642" y="2260355"/>
                      <a:pt x="3648370" y="2252523"/>
                      <a:pt x="3646802" y="2214928"/>
                    </a:cubicBezTo>
                    <a:cubicBezTo>
                      <a:pt x="3642098" y="2177334"/>
                      <a:pt x="3638962" y="2141306"/>
                      <a:pt x="3632690" y="2103712"/>
                    </a:cubicBezTo>
                    <a:cubicBezTo>
                      <a:pt x="3620145" y="2142873"/>
                      <a:pt x="3598193" y="2109978"/>
                      <a:pt x="3591921" y="2073950"/>
                    </a:cubicBezTo>
                    <a:cubicBezTo>
                      <a:pt x="3555856" y="1914174"/>
                      <a:pt x="3491566" y="1754399"/>
                      <a:pt x="3410028" y="1608721"/>
                    </a:cubicBezTo>
                    <a:cubicBezTo>
                      <a:pt x="3370827" y="1535099"/>
                      <a:pt x="3326922" y="1466176"/>
                      <a:pt x="3281449" y="1401953"/>
                    </a:cubicBezTo>
                    <a:cubicBezTo>
                      <a:pt x="3259496" y="1369058"/>
                      <a:pt x="3234408" y="1339296"/>
                      <a:pt x="3212455" y="1306401"/>
                    </a:cubicBezTo>
                    <a:cubicBezTo>
                      <a:pt x="3188935" y="1278205"/>
                      <a:pt x="3166982" y="1246876"/>
                      <a:pt x="3143462" y="1218681"/>
                    </a:cubicBezTo>
                    <a:cubicBezTo>
                      <a:pt x="3071332" y="1137226"/>
                      <a:pt x="2992930" y="1058905"/>
                      <a:pt x="2865919" y="982150"/>
                    </a:cubicBezTo>
                    <a:cubicBezTo>
                      <a:pt x="2862783" y="989982"/>
                      <a:pt x="2862783" y="989982"/>
                      <a:pt x="2858079" y="996248"/>
                    </a:cubicBezTo>
                    <a:cubicBezTo>
                      <a:pt x="2865919" y="982150"/>
                      <a:pt x="2795357" y="960220"/>
                      <a:pt x="2765564" y="935157"/>
                    </a:cubicBezTo>
                    <a:cubicBezTo>
                      <a:pt x="2770269" y="927325"/>
                      <a:pt x="2770269" y="927325"/>
                      <a:pt x="2774973" y="919493"/>
                    </a:cubicBezTo>
                    <a:cubicBezTo>
                      <a:pt x="2776541" y="916360"/>
                      <a:pt x="2768700" y="910094"/>
                      <a:pt x="2757724" y="902262"/>
                    </a:cubicBezTo>
                    <a:cubicBezTo>
                      <a:pt x="2745180" y="894430"/>
                      <a:pt x="2727931" y="888164"/>
                      <a:pt x="2712251" y="880332"/>
                    </a:cubicBezTo>
                    <a:cubicBezTo>
                      <a:pt x="2715387" y="870934"/>
                      <a:pt x="2715387" y="870934"/>
                      <a:pt x="2718523" y="863102"/>
                    </a:cubicBezTo>
                    <a:cubicBezTo>
                      <a:pt x="2684026" y="850570"/>
                      <a:pt x="2649530" y="836472"/>
                      <a:pt x="2615033" y="820808"/>
                    </a:cubicBezTo>
                    <a:cubicBezTo>
                      <a:pt x="2578968" y="808277"/>
                      <a:pt x="2544471" y="794179"/>
                      <a:pt x="2505270" y="792612"/>
                    </a:cubicBezTo>
                    <a:cubicBezTo>
                      <a:pt x="2508406" y="784780"/>
                      <a:pt x="2508406" y="784780"/>
                      <a:pt x="2509974" y="775382"/>
                    </a:cubicBezTo>
                    <a:cubicBezTo>
                      <a:pt x="2491158" y="773815"/>
                      <a:pt x="2464501" y="764417"/>
                      <a:pt x="2437844" y="756585"/>
                    </a:cubicBezTo>
                    <a:cubicBezTo>
                      <a:pt x="2423732" y="751885"/>
                      <a:pt x="2409620" y="748752"/>
                      <a:pt x="2397075" y="747186"/>
                    </a:cubicBezTo>
                    <a:cubicBezTo>
                      <a:pt x="2384531" y="745620"/>
                      <a:pt x="2371987" y="745620"/>
                      <a:pt x="2361011" y="747186"/>
                    </a:cubicBezTo>
                    <a:cubicBezTo>
                      <a:pt x="2364147" y="739354"/>
                      <a:pt x="2364147" y="739354"/>
                      <a:pt x="2365715" y="729955"/>
                    </a:cubicBezTo>
                    <a:cubicBezTo>
                      <a:pt x="2364147" y="739354"/>
                      <a:pt x="2361011" y="747186"/>
                      <a:pt x="2324946" y="740920"/>
                    </a:cubicBezTo>
                    <a:cubicBezTo>
                      <a:pt x="2268496" y="731522"/>
                      <a:pt x="2230863" y="728389"/>
                      <a:pt x="2207343" y="728389"/>
                    </a:cubicBezTo>
                    <a:cubicBezTo>
                      <a:pt x="2183822" y="728389"/>
                      <a:pt x="2174414" y="729955"/>
                      <a:pt x="2174414" y="729955"/>
                    </a:cubicBezTo>
                    <a:cubicBezTo>
                      <a:pt x="2147757" y="726822"/>
                      <a:pt x="2111692" y="725256"/>
                      <a:pt x="2075628" y="722123"/>
                    </a:cubicBezTo>
                    <a:cubicBezTo>
                      <a:pt x="2037995" y="722123"/>
                      <a:pt x="2000362" y="718990"/>
                      <a:pt x="1964297" y="720557"/>
                    </a:cubicBezTo>
                    <a:cubicBezTo>
                      <a:pt x="1929800" y="718990"/>
                      <a:pt x="1898439" y="720557"/>
                      <a:pt x="1874919" y="720557"/>
                    </a:cubicBezTo>
                    <a:cubicBezTo>
                      <a:pt x="1851398" y="720557"/>
                      <a:pt x="1837286" y="720557"/>
                      <a:pt x="1837286" y="718990"/>
                    </a:cubicBezTo>
                    <a:cubicBezTo>
                      <a:pt x="1763588" y="737787"/>
                      <a:pt x="1721251" y="717424"/>
                      <a:pt x="1649121" y="744053"/>
                    </a:cubicBezTo>
                    <a:cubicBezTo>
                      <a:pt x="1642849" y="718990"/>
                      <a:pt x="1713411" y="673564"/>
                      <a:pt x="1631873" y="675130"/>
                    </a:cubicBezTo>
                    <a:cubicBezTo>
                      <a:pt x="1551903" y="679830"/>
                      <a:pt x="1415483" y="681396"/>
                      <a:pt x="1308857" y="687662"/>
                    </a:cubicBezTo>
                    <a:cubicBezTo>
                      <a:pt x="1202230" y="690795"/>
                      <a:pt x="1120692" y="689228"/>
                      <a:pt x="1175574" y="645368"/>
                    </a:cubicBezTo>
                    <a:cubicBezTo>
                      <a:pt x="1192822" y="629704"/>
                      <a:pt x="1252407" y="578012"/>
                      <a:pt x="1319833" y="532585"/>
                    </a:cubicBezTo>
                    <a:cubicBezTo>
                      <a:pt x="1352762" y="509089"/>
                      <a:pt x="1387259" y="488725"/>
                      <a:pt x="1415483" y="469928"/>
                    </a:cubicBezTo>
                    <a:cubicBezTo>
                      <a:pt x="1445276" y="452698"/>
                      <a:pt x="1467229" y="438600"/>
                      <a:pt x="1478205" y="430768"/>
                    </a:cubicBezTo>
                    <a:cubicBezTo>
                      <a:pt x="1498589" y="422936"/>
                      <a:pt x="1539358" y="394740"/>
                      <a:pt x="1573855" y="363411"/>
                    </a:cubicBezTo>
                    <a:cubicBezTo>
                      <a:pt x="1608352" y="332083"/>
                      <a:pt x="1639713" y="299188"/>
                      <a:pt x="1635009" y="281957"/>
                    </a:cubicBezTo>
                    <a:cubicBezTo>
                      <a:pt x="1683618" y="270992"/>
                      <a:pt x="1730659" y="264726"/>
                      <a:pt x="1730659" y="256894"/>
                    </a:cubicBezTo>
                    <a:cubicBezTo>
                      <a:pt x="1729091" y="247496"/>
                      <a:pt x="1711843" y="242796"/>
                      <a:pt x="1686754" y="241230"/>
                    </a:cubicBezTo>
                    <a:cubicBezTo>
                      <a:pt x="1661665" y="241230"/>
                      <a:pt x="1628737" y="244363"/>
                      <a:pt x="1591104" y="249062"/>
                    </a:cubicBezTo>
                    <a:cubicBezTo>
                      <a:pt x="1555039" y="253761"/>
                      <a:pt x="1514270" y="261593"/>
                      <a:pt x="1478205" y="269426"/>
                    </a:cubicBezTo>
                    <a:cubicBezTo>
                      <a:pt x="1442140" y="277258"/>
                      <a:pt x="1409211" y="286656"/>
                      <a:pt x="1384123" y="291356"/>
                    </a:cubicBezTo>
                    <a:cubicBezTo>
                      <a:pt x="1330809" y="289789"/>
                      <a:pt x="1366874" y="241230"/>
                      <a:pt x="1412347" y="208335"/>
                    </a:cubicBezTo>
                    <a:cubicBezTo>
                      <a:pt x="1412347" y="208335"/>
                      <a:pt x="1440572" y="172307"/>
                      <a:pt x="1498589" y="133146"/>
                    </a:cubicBezTo>
                    <a:cubicBezTo>
                      <a:pt x="1514270" y="122181"/>
                      <a:pt x="1529950" y="111216"/>
                      <a:pt x="1547199" y="101818"/>
                    </a:cubicBezTo>
                    <a:cubicBezTo>
                      <a:pt x="1566015" y="90853"/>
                      <a:pt x="1584832" y="81454"/>
                      <a:pt x="1606784" y="72056"/>
                    </a:cubicBezTo>
                    <a:cubicBezTo>
                      <a:pt x="1649121" y="51692"/>
                      <a:pt x="1697730" y="37594"/>
                      <a:pt x="1751044" y="28196"/>
                    </a:cubicBezTo>
                    <a:cubicBezTo>
                      <a:pt x="1857670" y="10965"/>
                      <a:pt x="1972137" y="0"/>
                      <a:pt x="209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7198" dirty="0"/>
              </a:p>
            </p:txBody>
          </p: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0E7A157-DEDF-3943-987C-BD1F3324C349}"/>
              </a:ext>
            </a:extLst>
          </p:cNvPr>
          <p:cNvSpPr/>
          <p:nvPr/>
        </p:nvSpPr>
        <p:spPr>
          <a:xfrm>
            <a:off x="3741676" y="9829046"/>
            <a:ext cx="7320237" cy="1153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198" b="1" cap="all" dirty="0">
                <a:solidFill>
                  <a:schemeClr val="tx2"/>
                </a:solidFill>
              </a:rPr>
              <a:t>Ashish Bhandari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DAFA18-9311-064F-AB49-60B04F935CAE}"/>
              </a:ext>
            </a:extLst>
          </p:cNvPr>
          <p:cNvSpPr/>
          <p:nvPr/>
        </p:nvSpPr>
        <p:spPr>
          <a:xfrm>
            <a:off x="14395780" y="9877416"/>
            <a:ext cx="6296170" cy="1045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7198" b="1" cap="all" dirty="0">
                <a:solidFill>
                  <a:schemeClr val="tx2"/>
                </a:solidFill>
              </a:rPr>
              <a:t>Sanjeev Thapa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BD92F1-18D6-CF4E-9031-B4B8620D9CF5}"/>
              </a:ext>
            </a:extLst>
          </p:cNvPr>
          <p:cNvGrpSpPr/>
          <p:nvPr/>
        </p:nvGrpSpPr>
        <p:grpSpPr>
          <a:xfrm>
            <a:off x="6098765" y="11278673"/>
            <a:ext cx="2606057" cy="788724"/>
            <a:chOff x="3562650" y="11516458"/>
            <a:chExt cx="2606057" cy="7887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A8399C-CF1C-544C-81BF-89D803D53689}"/>
                </a:ext>
              </a:extLst>
            </p:cNvPr>
            <p:cNvSpPr txBox="1"/>
            <p:nvPr/>
          </p:nvSpPr>
          <p:spPr>
            <a:xfrm>
              <a:off x="4207914" y="11649274"/>
              <a:ext cx="1960793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99" dirty="0">
                  <a:solidFill>
                    <a:schemeClr val="tx2"/>
                  </a:solidFill>
                </a:rPr>
                <a:t>@_</a:t>
              </a:r>
              <a:r>
                <a:rPr lang="en-US" sz="2799" dirty="0" err="1">
                  <a:solidFill>
                    <a:schemeClr val="tx2"/>
                  </a:solidFill>
                </a:rPr>
                <a:t>as.hi.sh</a:t>
              </a:r>
              <a:r>
                <a:rPr lang="en-US" sz="2799" dirty="0">
                  <a:solidFill>
                    <a:schemeClr val="tx2"/>
                  </a:solidFill>
                </a:rPr>
                <a:t>_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A6C8E79-1DE7-1742-8B89-D289BB80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650" y="11516458"/>
              <a:ext cx="788724" cy="78872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DA663C-8E50-7040-B690-DB8707C243D1}"/>
              </a:ext>
            </a:extLst>
          </p:cNvPr>
          <p:cNvGrpSpPr/>
          <p:nvPr/>
        </p:nvGrpSpPr>
        <p:grpSpPr>
          <a:xfrm>
            <a:off x="15944832" y="10883615"/>
            <a:ext cx="3243135" cy="788724"/>
            <a:chOff x="18195022" y="11516458"/>
            <a:chExt cx="3243135" cy="78872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B699E7-4FF0-BD42-96E3-7DCE600A2711}"/>
                </a:ext>
              </a:extLst>
            </p:cNvPr>
            <p:cNvSpPr txBox="1"/>
            <p:nvPr/>
          </p:nvSpPr>
          <p:spPr>
            <a:xfrm>
              <a:off x="18850461" y="11649274"/>
              <a:ext cx="2587696" cy="5230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99" dirty="0">
                  <a:solidFill>
                    <a:schemeClr val="tx2"/>
                  </a:solidFill>
                </a:rPr>
                <a:t>@</a:t>
              </a:r>
              <a:r>
                <a:rPr lang="en-US" sz="2799" dirty="0" err="1">
                  <a:solidFill>
                    <a:schemeClr val="tx2"/>
                  </a:solidFill>
                </a:rPr>
                <a:t>savagesanjeev</a:t>
              </a:r>
              <a:endParaRPr lang="en-US" sz="2799" dirty="0">
                <a:solidFill>
                  <a:schemeClr val="tx2"/>
                </a:soli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484806C-BFA7-7F4F-A2E5-87B43466A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5022" y="11516458"/>
              <a:ext cx="788724" cy="788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95516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6A9E-4911-4C13-BF00-4BE4386AE0F7}"/>
              </a:ext>
            </a:extLst>
          </p:cNvPr>
          <p:cNvSpPr/>
          <p:nvPr/>
        </p:nvSpPr>
        <p:spPr>
          <a:xfrm>
            <a:off x="3436224" y="2210455"/>
            <a:ext cx="9779238" cy="1680770"/>
          </a:xfrm>
          <a:prstGeom prst="roundRect">
            <a:avLst>
              <a:gd name="adj" fmla="val 181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6E7713-5946-46A4-BF47-B37093B73CC4}"/>
              </a:ext>
            </a:extLst>
          </p:cNvPr>
          <p:cNvSpPr/>
          <p:nvPr/>
        </p:nvSpPr>
        <p:spPr>
          <a:xfrm>
            <a:off x="4269276" y="4705751"/>
            <a:ext cx="9779238" cy="1680770"/>
          </a:xfrm>
          <a:prstGeom prst="roundRect">
            <a:avLst>
              <a:gd name="adj" fmla="val 1815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>
              <a:solidFill>
                <a:srgbClr val="000E36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16E7A0-138C-422D-847B-06FB608C8E01}"/>
              </a:ext>
            </a:extLst>
          </p:cNvPr>
          <p:cNvSpPr/>
          <p:nvPr/>
        </p:nvSpPr>
        <p:spPr>
          <a:xfrm>
            <a:off x="5102328" y="7201047"/>
            <a:ext cx="9779238" cy="1680770"/>
          </a:xfrm>
          <a:prstGeom prst="roundRect">
            <a:avLst>
              <a:gd name="adj" fmla="val 181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200DD0-D348-45E6-9B6B-43B966A8FF8C}"/>
              </a:ext>
            </a:extLst>
          </p:cNvPr>
          <p:cNvSpPr/>
          <p:nvPr/>
        </p:nvSpPr>
        <p:spPr>
          <a:xfrm>
            <a:off x="5935380" y="9696343"/>
            <a:ext cx="9779238" cy="1680770"/>
          </a:xfrm>
          <a:prstGeom prst="roundRect">
            <a:avLst>
              <a:gd name="adj" fmla="val 1815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0EA58-87FF-4FBD-A2F2-8C01EFEECAF2}"/>
              </a:ext>
            </a:extLst>
          </p:cNvPr>
          <p:cNvSpPr txBox="1"/>
          <p:nvPr/>
        </p:nvSpPr>
        <p:spPr>
          <a:xfrm>
            <a:off x="11389695" y="2404509"/>
            <a:ext cx="1120820" cy="1200329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592A37-8994-4267-A0A4-4F9D2B0CA640}"/>
              </a:ext>
            </a:extLst>
          </p:cNvPr>
          <p:cNvSpPr txBox="1"/>
          <p:nvPr/>
        </p:nvSpPr>
        <p:spPr>
          <a:xfrm>
            <a:off x="12215605" y="4899805"/>
            <a:ext cx="1120820" cy="1200329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E8B29-6A17-40BB-94A2-F4C43336C48C}"/>
              </a:ext>
            </a:extLst>
          </p:cNvPr>
          <p:cNvSpPr txBox="1"/>
          <p:nvPr/>
        </p:nvSpPr>
        <p:spPr>
          <a:xfrm>
            <a:off x="13100507" y="7395101"/>
            <a:ext cx="1120820" cy="1200329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30836-9CA2-4FC2-B426-C58A1B77DEBB}"/>
              </a:ext>
            </a:extLst>
          </p:cNvPr>
          <p:cNvSpPr txBox="1"/>
          <p:nvPr/>
        </p:nvSpPr>
        <p:spPr>
          <a:xfrm>
            <a:off x="13887089" y="9890397"/>
            <a:ext cx="1120820" cy="1200329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7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7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598D36-C5FC-4900-B880-D9AEBB01296E}"/>
              </a:ext>
            </a:extLst>
          </p:cNvPr>
          <p:cNvSpPr/>
          <p:nvPr/>
        </p:nvSpPr>
        <p:spPr>
          <a:xfrm>
            <a:off x="14511545" y="2449480"/>
            <a:ext cx="5195012" cy="1015663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6000" b="1" dirty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Server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74C99-87AF-460C-9044-B8539EAC1769}"/>
              </a:ext>
            </a:extLst>
          </p:cNvPr>
          <p:cNvSpPr/>
          <p:nvPr/>
        </p:nvSpPr>
        <p:spPr>
          <a:xfrm>
            <a:off x="15401890" y="4986851"/>
            <a:ext cx="5195012" cy="1015663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6000" b="1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Hosting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C13AF4-68B6-4226-9401-EDB6ED0540C2}"/>
              </a:ext>
            </a:extLst>
          </p:cNvPr>
          <p:cNvSpPr/>
          <p:nvPr/>
        </p:nvSpPr>
        <p:spPr>
          <a:xfrm>
            <a:off x="16404024" y="7357019"/>
            <a:ext cx="7961800" cy="1015663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6000" b="1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DNS Server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D0B4E-C408-458A-9E80-98D57A618BD5}"/>
              </a:ext>
            </a:extLst>
          </p:cNvPr>
          <p:cNvSpPr/>
          <p:nvPr/>
        </p:nvSpPr>
        <p:spPr>
          <a:xfrm>
            <a:off x="17313039" y="9659565"/>
            <a:ext cx="7256773" cy="1754326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5400" b="1" dirty="0">
                <a:solidFill>
                  <a:srgbClr val="FF0000"/>
                </a:solidFill>
                <a:latin typeface="Open Sans" panose="020B0606030504020204" pitchFamily="34" charset="0"/>
              </a:rPr>
              <a:t>What does Web Hosting</a:t>
            </a:r>
          </a:p>
          <a:p>
            <a:r>
              <a:rPr lang="en-IN" sz="5400" b="1" dirty="0">
                <a:solidFill>
                  <a:srgbClr val="FF0000"/>
                </a:solidFill>
                <a:latin typeface="Open Sans" panose="020B0606030504020204" pitchFamily="34" charset="0"/>
              </a:rPr>
              <a:t>Look Like ? 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C9A45E5-B040-F449-9685-5E7FB790D3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2" b="12692"/>
          <a:stretch>
            <a:fillRect/>
          </a:stretch>
        </p:blipFill>
        <p:spPr>
          <a:xfrm>
            <a:off x="-2" y="-2"/>
            <a:ext cx="11324728" cy="13716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E4D553-8980-7349-B3C3-481461E690C8}"/>
              </a:ext>
            </a:extLst>
          </p:cNvPr>
          <p:cNvSpPr/>
          <p:nvPr/>
        </p:nvSpPr>
        <p:spPr>
          <a:xfrm>
            <a:off x="5935380" y="-3"/>
            <a:ext cx="9341530" cy="1323439"/>
          </a:xfrm>
          <a:prstGeom prst="rect">
            <a:avLst/>
          </a:prstGeom>
          <a:solidFill>
            <a:schemeClr val="tx2"/>
          </a:solidFill>
          <a:ln w="76200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rIns="0" anchor="ctr">
            <a:spAutoFit/>
          </a:bodyPr>
          <a:lstStyle/>
          <a:p>
            <a:pPr algn="ctr"/>
            <a:r>
              <a:rPr lang="en-IN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36E1EE-C900-4048-90CA-E22FBE51EE3B}"/>
              </a:ext>
            </a:extLst>
          </p:cNvPr>
          <p:cNvSpPr/>
          <p:nvPr/>
        </p:nvSpPr>
        <p:spPr>
          <a:xfrm>
            <a:off x="3436224" y="-1"/>
            <a:ext cx="7979958" cy="13628794"/>
          </a:xfrm>
          <a:custGeom>
            <a:avLst/>
            <a:gdLst>
              <a:gd name="connsiteX0" fmla="*/ 0 w 3989979"/>
              <a:gd name="connsiteY0" fmla="*/ 0 h 6814397"/>
              <a:gd name="connsiteX1" fmla="*/ 1282220 w 3989979"/>
              <a:gd name="connsiteY1" fmla="*/ 0 h 6814397"/>
              <a:gd name="connsiteX2" fmla="*/ 1402006 w 3989979"/>
              <a:gd name="connsiteY2" fmla="*/ 94133 h 6814397"/>
              <a:gd name="connsiteX3" fmla="*/ 3989979 w 3989979"/>
              <a:gd name="connsiteY3" fmla="*/ 5581812 h 6814397"/>
              <a:gd name="connsiteX4" fmla="*/ 3908037 w 3989979"/>
              <a:gd name="connsiteY4" fmla="*/ 6664843 h 6814397"/>
              <a:gd name="connsiteX5" fmla="*/ 3881330 w 3989979"/>
              <a:gd name="connsiteY5" fmla="*/ 6814397 h 6814397"/>
              <a:gd name="connsiteX6" fmla="*/ 3889285 w 3989979"/>
              <a:gd name="connsiteY6" fmla="*/ 6709775 h 6814397"/>
              <a:gd name="connsiteX7" fmla="*/ 3898539 w 3989979"/>
              <a:gd name="connsiteY7" fmla="*/ 6343812 h 6814397"/>
              <a:gd name="connsiteX8" fmla="*/ 176735 w 3989979"/>
              <a:gd name="connsiteY8" fmla="*/ 90518 h 6814397"/>
              <a:gd name="connsiteX9" fmla="*/ 0 w 3989979"/>
              <a:gd name="connsiteY9" fmla="*/ 0 h 681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9979" h="6814397">
                <a:moveTo>
                  <a:pt x="0" y="0"/>
                </a:moveTo>
                <a:lnTo>
                  <a:pt x="1282220" y="0"/>
                </a:lnTo>
                <a:lnTo>
                  <a:pt x="1402006" y="94133"/>
                </a:lnTo>
                <a:cubicBezTo>
                  <a:pt x="2982546" y="1398511"/>
                  <a:pt x="3989979" y="3372512"/>
                  <a:pt x="3989979" y="5581812"/>
                </a:cubicBezTo>
                <a:cubicBezTo>
                  <a:pt x="3989979" y="5950029"/>
                  <a:pt x="3961995" y="6311709"/>
                  <a:pt x="3908037" y="6664843"/>
                </a:cubicBezTo>
                <a:lnTo>
                  <a:pt x="3881330" y="6814397"/>
                </a:lnTo>
                <a:lnTo>
                  <a:pt x="3889285" y="6709775"/>
                </a:lnTo>
                <a:cubicBezTo>
                  <a:pt x="3895430" y="6588564"/>
                  <a:pt x="3898539" y="6466551"/>
                  <a:pt x="3898539" y="6343812"/>
                </a:cubicBezTo>
                <a:cubicBezTo>
                  <a:pt x="3898539" y="3643557"/>
                  <a:pt x="2393609" y="1294797"/>
                  <a:pt x="176735" y="9051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7200"/>
          </a:p>
        </p:txBody>
      </p:sp>
    </p:spTree>
    <p:extLst>
      <p:ext uri="{BB962C8B-B14F-4D97-AF65-F5344CB8AC3E}">
        <p14:creationId xmlns:p14="http://schemas.microsoft.com/office/powerpoint/2010/main" val="241184350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975771" y="1829084"/>
            <a:ext cx="6235041" cy="107317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WEB </a:t>
            </a:r>
            <a:r>
              <a:rPr lang="en-US" sz="88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936785" y="3160582"/>
            <a:ext cx="22813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BC854AF-4DC2-5243-9D0B-A051BC0AFC1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8825" y="376669"/>
            <a:ext cx="5899899" cy="595969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76C06E0-AA2D-204B-88F3-1349693776AA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88825" y="7409533"/>
            <a:ext cx="5899899" cy="5899899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61A51D09-AFD4-FC4E-B7ED-04F850EADC53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5206" y="0"/>
            <a:ext cx="6042444" cy="13716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55BAA32-1A3E-9343-AAB1-0713C996B496}"/>
              </a:ext>
            </a:extLst>
          </p:cNvPr>
          <p:cNvGrpSpPr/>
          <p:nvPr/>
        </p:nvGrpSpPr>
        <p:grpSpPr>
          <a:xfrm>
            <a:off x="943811" y="4192576"/>
            <a:ext cx="10998532" cy="7329153"/>
            <a:chOff x="2289021" y="4168512"/>
            <a:chExt cx="7985947" cy="7329153"/>
          </a:xfrm>
        </p:grpSpPr>
        <p:sp>
          <p:nvSpPr>
            <p:cNvPr id="22" name="TextBox 21"/>
            <p:cNvSpPr txBox="1"/>
            <p:nvPr/>
          </p:nvSpPr>
          <p:spPr>
            <a:xfrm>
              <a:off x="3154739" y="8507868"/>
              <a:ext cx="6951404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5000" dirty="0">
                  <a:solidFill>
                    <a:schemeClr val="tx2"/>
                  </a:solidFill>
                  <a:latin typeface="Montserrat" charset="0"/>
                </a:rPr>
                <a:t>Typically runs on Linux or Windows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54739" y="5953469"/>
              <a:ext cx="6951404" cy="163121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5000" dirty="0">
                  <a:solidFill>
                    <a:schemeClr val="tx2"/>
                  </a:solidFill>
                  <a:latin typeface="Montserrat" charset="0"/>
                </a:rPr>
                <a:t>Files stored on Web Servers are read by browsers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54739" y="4168512"/>
              <a:ext cx="7120229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50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Large High Power Computers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6A9E7-D40B-8A4D-AE9E-CC826AC10E2A}"/>
                </a:ext>
              </a:extLst>
            </p:cNvPr>
            <p:cNvSpPr txBox="1"/>
            <p:nvPr/>
          </p:nvSpPr>
          <p:spPr>
            <a:xfrm>
              <a:off x="3154738" y="10635891"/>
              <a:ext cx="7120229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5000" dirty="0">
                  <a:solidFill>
                    <a:schemeClr val="tx2"/>
                  </a:solidFill>
                  <a:latin typeface="Montserrat" charset="0"/>
                </a:rPr>
                <a:t>Apache,  IIS, Nginx, GWS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D71E85-3D91-6F4F-9E12-151AA89F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381" y="4358896"/>
              <a:ext cx="671390" cy="6713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BB190F-0830-D64B-8A3C-E186D03F7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021" y="6528574"/>
              <a:ext cx="671390" cy="6713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4665B0C-F8FA-C841-B963-C2B698A4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381" y="8603060"/>
              <a:ext cx="671390" cy="67139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C815B92-31AF-FA48-A8B4-1A5619BB2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4381" y="10731083"/>
              <a:ext cx="671390" cy="671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72848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FC74F-0C08-D543-AEC9-0FDFA3385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237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E6E84-8201-2844-AE81-E4E03B4ED491}"/>
              </a:ext>
            </a:extLst>
          </p:cNvPr>
          <p:cNvSpPr/>
          <p:nvPr/>
        </p:nvSpPr>
        <p:spPr>
          <a:xfrm>
            <a:off x="-8" y="-7714"/>
            <a:ext cx="24377649" cy="13723714"/>
          </a:xfrm>
          <a:prstGeom prst="rect">
            <a:avLst/>
          </a:prstGeom>
          <a:solidFill>
            <a:schemeClr val="tx2">
              <a:lumMod val="95000"/>
              <a:lumOff val="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17039-E580-7C4E-B378-18145A8E6105}"/>
              </a:ext>
            </a:extLst>
          </p:cNvPr>
          <p:cNvSpPr/>
          <p:nvPr/>
        </p:nvSpPr>
        <p:spPr>
          <a:xfrm>
            <a:off x="5432685" y="2963513"/>
            <a:ext cx="13512265" cy="704757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061D9-D7F6-1A4A-AD41-7430DDD6FDB8}"/>
              </a:ext>
            </a:extLst>
          </p:cNvPr>
          <p:cNvSpPr txBox="1"/>
          <p:nvPr/>
        </p:nvSpPr>
        <p:spPr>
          <a:xfrm>
            <a:off x="5299397" y="5721178"/>
            <a:ext cx="13778846" cy="3273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20000" b="1" spc="200" dirty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</a:rPr>
              <a:t>WEB</a:t>
            </a:r>
          </a:p>
          <a:p>
            <a:pPr algn="ctr">
              <a:lnSpc>
                <a:spcPts val="7060"/>
              </a:lnSpc>
            </a:pPr>
            <a:endParaRPr lang="en-US" sz="20000" b="1" spc="200" dirty="0">
              <a:solidFill>
                <a:schemeClr val="accent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ts val="7060"/>
              </a:lnSpc>
            </a:pPr>
            <a:r>
              <a:rPr lang="en-US" sz="20000" b="1" spc="2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3788877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drape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6744656" y="1115405"/>
            <a:ext cx="10919977" cy="107317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88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Types of Web Hosting</a:t>
            </a:r>
          </a:p>
        </p:txBody>
      </p: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9860692" y="2446904"/>
            <a:ext cx="451776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646172" y="9113066"/>
            <a:ext cx="5900398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</a:rPr>
              <a:t>Dedicated Servers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84447" y="9113069"/>
            <a:ext cx="4317144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</a:rPr>
              <a:t>FRE</a:t>
            </a:r>
            <a:r>
              <a:rPr lang="en-US" sz="60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 Hosting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2171" y="9113065"/>
            <a:ext cx="4996754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Montserrat" charset="0"/>
              </a:rPr>
              <a:t>Shared Hosting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87139" y="9190009"/>
            <a:ext cx="5997910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5000" b="1" dirty="0">
                <a:solidFill>
                  <a:schemeClr val="tx2"/>
                </a:solidFill>
                <a:latin typeface="Montserrat" charset="0"/>
              </a:rPr>
              <a:t>Virtual Private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7446D-66C5-264E-8FFB-D2706648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26" y="5917291"/>
            <a:ext cx="2477185" cy="2804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4963B-DAD7-E148-85B7-007874045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55" y="4831363"/>
            <a:ext cx="3210585" cy="4181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4A5C4-B10B-B243-B5EC-CED2BCA70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39" y="4767212"/>
            <a:ext cx="5613178" cy="4245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24A49-E192-5441-84DC-BEB4EB662B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172" y="4336093"/>
            <a:ext cx="5835944" cy="44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14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96635-242F-4468-B872-049215B7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49" y="2699019"/>
            <a:ext cx="10544175" cy="4105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1D4439-5948-4F18-AFCE-912B8B440339}"/>
              </a:ext>
            </a:extLst>
          </p:cNvPr>
          <p:cNvSpPr/>
          <p:nvPr/>
        </p:nvSpPr>
        <p:spPr>
          <a:xfrm>
            <a:off x="9315149" y="944313"/>
            <a:ext cx="4166936" cy="958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u="sng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DNS SERVER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1528A7-9C29-9842-A6E8-6C41C56234C3}"/>
              </a:ext>
            </a:extLst>
          </p:cNvPr>
          <p:cNvGrpSpPr/>
          <p:nvPr/>
        </p:nvGrpSpPr>
        <p:grpSpPr>
          <a:xfrm>
            <a:off x="4191234" y="7923992"/>
            <a:ext cx="11715319" cy="5510538"/>
            <a:chOff x="4022792" y="7178034"/>
            <a:chExt cx="11715319" cy="55105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2BF106-E252-43D8-9262-1445F378B085}"/>
                </a:ext>
              </a:extLst>
            </p:cNvPr>
            <p:cNvGrpSpPr/>
            <p:nvPr/>
          </p:nvGrpSpPr>
          <p:grpSpPr>
            <a:xfrm>
              <a:off x="5193934" y="7258208"/>
              <a:ext cx="10544177" cy="5430364"/>
              <a:chOff x="3154738" y="4071892"/>
              <a:chExt cx="7656043" cy="75977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BED444-53CA-4EBD-B94F-D004403DA1EB}"/>
                  </a:ext>
                </a:extLst>
              </p:cNvPr>
              <p:cNvSpPr txBox="1"/>
              <p:nvPr/>
            </p:nvSpPr>
            <p:spPr>
              <a:xfrm>
                <a:off x="3154739" y="8411248"/>
                <a:ext cx="6951404" cy="10550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4300" b="1" spc="300" dirty="0">
                    <a:solidFill>
                      <a:schemeClr val="tx2"/>
                    </a:solidFill>
                    <a:latin typeface="Montserrat" charset="0"/>
                  </a:rPr>
                  <a:t>Hierarchy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401C95-0211-4F8E-81D9-9B1160220C5A}"/>
                  </a:ext>
                </a:extLst>
              </p:cNvPr>
              <p:cNvSpPr txBox="1"/>
              <p:nvPr/>
            </p:nvSpPr>
            <p:spPr>
              <a:xfrm>
                <a:off x="3154739" y="6241569"/>
                <a:ext cx="7656042" cy="10550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4300" b="1" spc="300" dirty="0">
                    <a:solidFill>
                      <a:schemeClr val="tx2"/>
                    </a:solidFill>
                    <a:latin typeface="Montserrat" charset="0"/>
                  </a:rPr>
                  <a:t>Consists of various Servers and Sets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F9380D-C6ED-4EF1-832F-1F51F8A6DA6A}"/>
                  </a:ext>
                </a:extLst>
              </p:cNvPr>
              <p:cNvSpPr txBox="1"/>
              <p:nvPr/>
            </p:nvSpPr>
            <p:spPr>
              <a:xfrm>
                <a:off x="3154739" y="4071892"/>
                <a:ext cx="7656042" cy="10550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sz="4300" b="1" spc="300" dirty="0">
                    <a:solidFill>
                      <a:schemeClr val="tx2"/>
                    </a:solidFill>
                    <a:latin typeface="Montserrat" charset="0"/>
                  </a:rPr>
                  <a:t>Resolves Domain Name to I.P Address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3F5BD3-E395-4F9F-8C0E-678AA1E9E279}"/>
                  </a:ext>
                </a:extLst>
              </p:cNvPr>
              <p:cNvSpPr txBox="1"/>
              <p:nvPr/>
            </p:nvSpPr>
            <p:spPr>
              <a:xfrm>
                <a:off x="3154738" y="10463914"/>
                <a:ext cx="7120229" cy="120572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endParaRPr lang="en-US" sz="5000" dirty="0">
                  <a:solidFill>
                    <a:schemeClr val="tx2"/>
                  </a:solidFill>
                  <a:latin typeface="Montserrat" charset="0"/>
                </a:endParaRPr>
              </a:p>
            </p:txBody>
          </p:sp>
        </p:grpSp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2AE653D0-2939-40CC-B078-D5B31ABF0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22792" y="7178034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984287FF-BE7C-428E-A127-1C48054DB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27037" y="872877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631B9A08-13C3-49AC-9997-408AB015D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22792" y="1027951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7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980241" y="10553089"/>
            <a:ext cx="7173887" cy="75405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300" b="1" spc="300" dirty="0">
                <a:solidFill>
                  <a:schemeClr val="tx2"/>
                </a:solidFill>
                <a:latin typeface="Montserrat" charset="0"/>
              </a:rPr>
              <a:t>Authoritative name server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15585" y="5871963"/>
            <a:ext cx="4857099" cy="75405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300" b="1" spc="300" dirty="0">
                <a:solidFill>
                  <a:schemeClr val="tx2"/>
                </a:solidFill>
                <a:latin typeface="Montserrat" charset="0"/>
              </a:rPr>
              <a:t>Root name server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80241" y="3531401"/>
            <a:ext cx="9853275" cy="75405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300" b="1" spc="3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DNS recursive resolver/DNS resolver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886660" y="1068432"/>
            <a:ext cx="10037742" cy="101893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7200" b="1" spc="200" dirty="0">
                <a:solidFill>
                  <a:schemeClr val="tx2"/>
                </a:solidFill>
                <a:latin typeface="Montserrat" charset="0"/>
              </a:rPr>
              <a:t>    TYPES OF DNS SERVER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6697473" y="2446904"/>
            <a:ext cx="228138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15585" y="8192460"/>
            <a:ext cx="9419951" cy="75405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4300" b="1" spc="300" dirty="0">
                <a:solidFill>
                  <a:schemeClr val="tx2"/>
                </a:solidFill>
                <a:latin typeface="Montserrat" charset="0"/>
              </a:rPr>
              <a:t>Top level Domain/TLD name server</a:t>
            </a:r>
          </a:p>
        </p:txBody>
      </p:sp>
      <p:sp>
        <p:nvSpPr>
          <p:cNvPr id="28" name="Shape 2579"/>
          <p:cNvSpPr/>
          <p:nvPr/>
        </p:nvSpPr>
        <p:spPr>
          <a:xfrm>
            <a:off x="13166555" y="3629101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tx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8DBCC-CB32-418B-A90D-689FD5CB42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9328" cy="13716000"/>
          </a:xfrm>
          <a:prstGeom prst="rect">
            <a:avLst/>
          </a:prstGeom>
        </p:spPr>
      </p:pic>
      <p:sp>
        <p:nvSpPr>
          <p:cNvPr id="10" name="Shape 2579">
            <a:extLst>
              <a:ext uri="{FF2B5EF4-FFF2-40B4-BE49-F238E27FC236}">
                <a16:creationId xmlns:a16="http://schemas.microsoft.com/office/drawing/2014/main" id="{E734813A-99CB-974B-BF70-6F90EBA630F3}"/>
              </a:ext>
            </a:extLst>
          </p:cNvPr>
          <p:cNvSpPr/>
          <p:nvPr/>
        </p:nvSpPr>
        <p:spPr>
          <a:xfrm>
            <a:off x="13166555" y="8310225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tx2"/>
              </a:solidFill>
            </a:endParaRPr>
          </a:p>
        </p:txBody>
      </p:sp>
      <p:sp>
        <p:nvSpPr>
          <p:cNvPr id="12" name="Shape 2579">
            <a:extLst>
              <a:ext uri="{FF2B5EF4-FFF2-40B4-BE49-F238E27FC236}">
                <a16:creationId xmlns:a16="http://schemas.microsoft.com/office/drawing/2014/main" id="{0C1C4B65-E35D-D141-BE32-E2A5EFFD0794}"/>
              </a:ext>
            </a:extLst>
          </p:cNvPr>
          <p:cNvSpPr/>
          <p:nvPr/>
        </p:nvSpPr>
        <p:spPr>
          <a:xfrm>
            <a:off x="13166557" y="5969663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tx2"/>
              </a:solidFill>
            </a:endParaRPr>
          </a:p>
        </p:txBody>
      </p:sp>
      <p:sp>
        <p:nvSpPr>
          <p:cNvPr id="14" name="Shape 2579">
            <a:extLst>
              <a:ext uri="{FF2B5EF4-FFF2-40B4-BE49-F238E27FC236}">
                <a16:creationId xmlns:a16="http://schemas.microsoft.com/office/drawing/2014/main" id="{E6E82F5A-A4A1-BB4A-84C8-EE0329E4DCE1}"/>
              </a:ext>
            </a:extLst>
          </p:cNvPr>
          <p:cNvSpPr/>
          <p:nvPr/>
        </p:nvSpPr>
        <p:spPr>
          <a:xfrm>
            <a:off x="13168288" y="10650787"/>
            <a:ext cx="558655" cy="558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4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5;p10">
            <a:extLst>
              <a:ext uri="{FF2B5EF4-FFF2-40B4-BE49-F238E27FC236}">
                <a16:creationId xmlns:a16="http://schemas.microsoft.com/office/drawing/2014/main" id="{AC43F567-3BC3-034E-A89C-49197C370D8A}"/>
              </a:ext>
            </a:extLst>
          </p:cNvPr>
          <p:cNvSpPr txBox="1"/>
          <p:nvPr/>
        </p:nvSpPr>
        <p:spPr>
          <a:xfrm>
            <a:off x="0" y="885406"/>
            <a:ext cx="2437765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spc="200" dirty="0">
                <a:solidFill>
                  <a:schemeClr val="tx2"/>
                </a:solidFill>
                <a:latin typeface="Montserrat" charset="0"/>
              </a:rPr>
              <a:t>How Web Server Works?</a:t>
            </a:r>
            <a:endParaRPr sz="8000" b="1" spc="200" dirty="0">
              <a:solidFill>
                <a:schemeClr val="tx2"/>
              </a:solidFill>
              <a:latin typeface="Montserrat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1356C3-7679-454D-9A25-AC106B4E1075}"/>
              </a:ext>
            </a:extLst>
          </p:cNvPr>
          <p:cNvGrpSpPr/>
          <p:nvPr/>
        </p:nvGrpSpPr>
        <p:grpSpPr>
          <a:xfrm>
            <a:off x="16004317" y="3481856"/>
            <a:ext cx="5704969" cy="8406001"/>
            <a:chOff x="15361766" y="2958180"/>
            <a:chExt cx="5704969" cy="8406001"/>
          </a:xfrm>
        </p:grpSpPr>
        <p:sp>
          <p:nvSpPr>
            <p:cNvPr id="85" name="Google Shape;85;p11"/>
            <p:cNvSpPr/>
            <p:nvPr/>
          </p:nvSpPr>
          <p:spPr>
            <a:xfrm>
              <a:off x="18170450" y="5497763"/>
              <a:ext cx="419100" cy="321789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17403429" y="5497763"/>
              <a:ext cx="419100" cy="317004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1"/>
            <p:cNvSpPr txBox="1"/>
            <p:nvPr/>
          </p:nvSpPr>
          <p:spPr>
            <a:xfrm>
              <a:off x="18589550" y="6050941"/>
              <a:ext cx="2477185" cy="1531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Web browsers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 request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 web servers</a:t>
              </a:r>
              <a:endParaRPr sz="3000" b="1" dirty="0"/>
            </a:p>
          </p:txBody>
        </p:sp>
        <p:sp>
          <p:nvSpPr>
            <p:cNvPr id="88" name="Google Shape;88;p11"/>
            <p:cNvSpPr txBox="1"/>
            <p:nvPr/>
          </p:nvSpPr>
          <p:spPr>
            <a:xfrm>
              <a:off x="15361766" y="6015839"/>
              <a:ext cx="2064244" cy="15665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Web server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serves 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dirty="0"/>
                <a:t>web page</a:t>
              </a:r>
              <a:endParaRPr sz="3000" b="1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6CEBF22-7768-9C48-803D-C83988C35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4337" y="2958180"/>
              <a:ext cx="2223670" cy="222367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DA8689-5D2F-9F40-AB68-99B7B7E7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4337" y="8861890"/>
              <a:ext cx="2477185" cy="250229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A6763E6-CFEC-004C-BF15-359C0664A7A3}"/>
              </a:ext>
            </a:extLst>
          </p:cNvPr>
          <p:cNvGrpSpPr/>
          <p:nvPr/>
        </p:nvGrpSpPr>
        <p:grpSpPr>
          <a:xfrm>
            <a:off x="2035953" y="5171622"/>
            <a:ext cx="11778480" cy="6716235"/>
            <a:chOff x="2130497" y="4747944"/>
            <a:chExt cx="11778480" cy="6716235"/>
          </a:xfrm>
        </p:grpSpPr>
        <p:sp>
          <p:nvSpPr>
            <p:cNvPr id="89" name="Google Shape;89;p11"/>
            <p:cNvSpPr txBox="1"/>
            <p:nvPr/>
          </p:nvSpPr>
          <p:spPr>
            <a:xfrm>
              <a:off x="3358208" y="4747944"/>
              <a:ext cx="10550769" cy="67162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r>
                <a:rPr lang="en-US" sz="4300" b="1" spc="300" dirty="0">
                  <a:solidFill>
                    <a:schemeClr val="tx2"/>
                  </a:solidFill>
                  <a:latin typeface="Montserrat" charset="0"/>
                </a:rPr>
                <a:t>Obtains IP Address from domain name</a:t>
              </a: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endParaRPr sz="5000" dirty="0">
                <a:solidFill>
                  <a:schemeClr val="tx2"/>
                </a:solidFill>
                <a:latin typeface="Montserrat" charset="0"/>
              </a:endParaRP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r>
                <a:rPr lang="en-US" sz="4300" b="1" spc="300" dirty="0">
                  <a:solidFill>
                    <a:schemeClr val="tx2"/>
                  </a:solidFill>
                  <a:latin typeface="Montserrat" charset="0"/>
                </a:rPr>
                <a:t>Browsers requests full URL</a:t>
              </a: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endParaRPr sz="5000" dirty="0">
                <a:solidFill>
                  <a:schemeClr val="tx2"/>
                </a:solidFill>
                <a:latin typeface="Montserrat" charset="0"/>
              </a:endParaRP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r>
                <a:rPr lang="en-US" sz="4300" b="1" spc="300" dirty="0">
                  <a:solidFill>
                    <a:schemeClr val="tx2"/>
                  </a:solidFill>
                  <a:latin typeface="Montserrat" charset="0"/>
                </a:rPr>
                <a:t>Web Server responds to request</a:t>
              </a: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endParaRPr sz="5000" dirty="0">
                <a:solidFill>
                  <a:schemeClr val="tx2"/>
                </a:solidFill>
                <a:latin typeface="Montserrat" charset="0"/>
              </a:endParaRPr>
            </a:p>
            <a:p>
              <a:pPr marL="38100">
                <a:buSzPts val="3000"/>
              </a:pPr>
              <a:r>
                <a:rPr lang="en-US" sz="4300" b="1" spc="300" dirty="0">
                  <a:solidFill>
                    <a:schemeClr val="tx2"/>
                  </a:solidFill>
                  <a:latin typeface="Montserrat" charset="0"/>
                </a:rPr>
                <a:t>Browsers display Webpage</a:t>
              </a:r>
            </a:p>
            <a:p>
              <a:pPr marL="38100" lvl="0" algn="l" rtl="0">
                <a:spcBef>
                  <a:spcPts val="0"/>
                </a:spcBef>
                <a:spcAft>
                  <a:spcPts val="0"/>
                </a:spcAft>
                <a:buSzPts val="3000"/>
              </a:pPr>
              <a:endParaRPr sz="5000" dirty="0">
                <a:solidFill>
                  <a:schemeClr val="tx2"/>
                </a:solidFill>
                <a:latin typeface="Montserrat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CA4D80-BD89-AA48-ADA8-8016078D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97" y="4914112"/>
              <a:ext cx="924662" cy="6713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E011947-D22F-394B-9849-07CC301B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97" y="6203820"/>
              <a:ext cx="924662" cy="6713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DAD4F9C-0499-294F-B541-B05D02DD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97" y="7630384"/>
              <a:ext cx="924662" cy="67139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43C98A3-66B3-A548-91C2-F4E152D0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97" y="9056948"/>
              <a:ext cx="924662" cy="671390"/>
            </a:xfrm>
            <a:prstGeom prst="rect">
              <a:avLst/>
            </a:prstGeom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54687E-AC39-EF43-A877-401AFD26E55F}"/>
              </a:ext>
            </a:extLst>
          </p:cNvPr>
          <p:cNvCxnSpPr>
            <a:cxnSpLocks/>
          </p:cNvCxnSpPr>
          <p:nvPr/>
        </p:nvCxnSpPr>
        <p:spPr>
          <a:xfrm>
            <a:off x="9860692" y="2446904"/>
            <a:ext cx="4517768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35834</TotalTime>
  <Words>200</Words>
  <Application>Microsoft Macintosh PowerPoint</Application>
  <PresentationFormat>Custom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Calibri Light</vt:lpstr>
      <vt:lpstr>Gill Sans</vt:lpstr>
      <vt:lpstr>Lato Light</vt:lpstr>
      <vt:lpstr>Montserrat</vt:lpstr>
      <vt:lpstr>Montserrat Hairline</vt:lpstr>
      <vt:lpstr>Montserrat Thin</vt:lpstr>
      <vt:lpstr>Open Sans</vt:lpstr>
      <vt:lpstr>Source Sans Pro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6412</cp:revision>
  <dcterms:created xsi:type="dcterms:W3CDTF">2014-11-12T21:47:38Z</dcterms:created>
  <dcterms:modified xsi:type="dcterms:W3CDTF">2019-06-28T05:35:55Z</dcterms:modified>
  <cp:category/>
</cp:coreProperties>
</file>